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7" r:id="rId4"/>
    <p:sldId id="260" r:id="rId5"/>
    <p:sldId id="262" r:id="rId6"/>
    <p:sldId id="277" r:id="rId7"/>
    <p:sldId id="278" r:id="rId8"/>
    <p:sldId id="263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66" r:id="rId19"/>
    <p:sldId id="288" r:id="rId20"/>
    <p:sldId id="267" r:id="rId21"/>
    <p:sldId id="289" r:id="rId22"/>
    <p:sldId id="290" r:id="rId23"/>
    <p:sldId id="291" r:id="rId24"/>
    <p:sldId id="292" r:id="rId25"/>
    <p:sldId id="293" r:id="rId26"/>
    <p:sldId id="272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29"/>
    <p:restoredTop sz="93750"/>
  </p:normalViewPr>
  <p:slideViewPr>
    <p:cSldViewPr snapToGrid="0" snapToObjects="1">
      <p:cViewPr varScale="1">
        <p:scale>
          <a:sx n="62" d="100"/>
          <a:sy n="62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 userDrawn="1"/>
        </p:nvGrpSpPr>
        <p:grpSpPr>
          <a:xfrm>
            <a:off x="-1" y="-7448"/>
            <a:ext cx="12187589" cy="6865447"/>
            <a:chOff x="0" y="-7447"/>
            <a:chExt cx="9144002" cy="5150950"/>
          </a:xfrm>
        </p:grpSpPr>
        <p:cxnSp>
          <p:nvCxnSpPr>
            <p:cNvPr id="4" name="直线连接符 2"/>
            <p:cNvCxnSpPr/>
            <p:nvPr/>
          </p:nvCxnSpPr>
          <p:spPr>
            <a:xfrm>
              <a:off x="0" y="2"/>
              <a:ext cx="1396002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连接符 3"/>
            <p:cNvCxnSpPr/>
            <p:nvPr/>
          </p:nvCxnSpPr>
          <p:spPr>
            <a:xfrm flipV="1">
              <a:off x="732051" y="326292"/>
              <a:ext cx="663953" cy="9096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4"/>
            <p:cNvCxnSpPr/>
            <p:nvPr/>
          </p:nvCxnSpPr>
          <p:spPr>
            <a:xfrm>
              <a:off x="2" y="0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5"/>
            <p:cNvCxnSpPr/>
            <p:nvPr/>
          </p:nvCxnSpPr>
          <p:spPr>
            <a:xfrm>
              <a:off x="2" y="1693190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6"/>
            <p:cNvCxnSpPr/>
            <p:nvPr/>
          </p:nvCxnSpPr>
          <p:spPr>
            <a:xfrm flipV="1">
              <a:off x="1396004" y="2"/>
              <a:ext cx="1205861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7"/>
            <p:cNvCxnSpPr/>
            <p:nvPr/>
          </p:nvCxnSpPr>
          <p:spPr>
            <a:xfrm flipV="1">
              <a:off x="1975652" y="0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8"/>
            <p:cNvCxnSpPr/>
            <p:nvPr/>
          </p:nvCxnSpPr>
          <p:spPr>
            <a:xfrm flipH="1" flipV="1">
              <a:off x="1396003" y="326292"/>
              <a:ext cx="579648" cy="175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9"/>
            <p:cNvCxnSpPr/>
            <p:nvPr/>
          </p:nvCxnSpPr>
          <p:spPr>
            <a:xfrm>
              <a:off x="732049" y="1235988"/>
              <a:ext cx="1243602" cy="84659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0"/>
            <p:cNvCxnSpPr/>
            <p:nvPr/>
          </p:nvCxnSpPr>
          <p:spPr>
            <a:xfrm flipV="1">
              <a:off x="573293" y="2082586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1"/>
            <p:cNvCxnSpPr/>
            <p:nvPr/>
          </p:nvCxnSpPr>
          <p:spPr>
            <a:xfrm>
              <a:off x="6676643" y="3311124"/>
              <a:ext cx="1561117" cy="2780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2"/>
            <p:cNvCxnSpPr/>
            <p:nvPr/>
          </p:nvCxnSpPr>
          <p:spPr>
            <a:xfrm flipH="1">
              <a:off x="1975651" y="1693189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3"/>
            <p:cNvCxnSpPr/>
            <p:nvPr/>
          </p:nvCxnSpPr>
          <p:spPr>
            <a:xfrm>
              <a:off x="2601864" y="0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4"/>
            <p:cNvCxnSpPr/>
            <p:nvPr/>
          </p:nvCxnSpPr>
          <p:spPr>
            <a:xfrm>
              <a:off x="574727" y="2980718"/>
              <a:ext cx="1321545" cy="396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5"/>
            <p:cNvCxnSpPr/>
            <p:nvPr/>
          </p:nvCxnSpPr>
          <p:spPr>
            <a:xfrm flipH="1">
              <a:off x="1896273" y="2082586"/>
              <a:ext cx="79378" cy="128752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6"/>
            <p:cNvCxnSpPr/>
            <p:nvPr/>
          </p:nvCxnSpPr>
          <p:spPr>
            <a:xfrm>
              <a:off x="0" y="2980719"/>
              <a:ext cx="573294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7"/>
            <p:cNvCxnSpPr/>
            <p:nvPr/>
          </p:nvCxnSpPr>
          <p:spPr>
            <a:xfrm>
              <a:off x="2" y="1693190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8"/>
            <p:cNvCxnSpPr/>
            <p:nvPr/>
          </p:nvCxnSpPr>
          <p:spPr>
            <a:xfrm flipV="1">
              <a:off x="2" y="1235988"/>
              <a:ext cx="732049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9"/>
            <p:cNvCxnSpPr/>
            <p:nvPr/>
          </p:nvCxnSpPr>
          <p:spPr>
            <a:xfrm>
              <a:off x="8237761" y="3589204"/>
              <a:ext cx="906241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0"/>
            <p:cNvCxnSpPr/>
            <p:nvPr/>
          </p:nvCxnSpPr>
          <p:spPr>
            <a:xfrm flipV="1">
              <a:off x="8237758" y="1587364"/>
              <a:ext cx="906242" cy="2001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1"/>
            <p:cNvCxnSpPr/>
            <p:nvPr/>
          </p:nvCxnSpPr>
          <p:spPr>
            <a:xfrm>
              <a:off x="7496890" y="2151760"/>
              <a:ext cx="740870" cy="143744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66"/>
            <p:cNvCxnSpPr/>
            <p:nvPr/>
          </p:nvCxnSpPr>
          <p:spPr>
            <a:xfrm>
              <a:off x="2601864" y="2"/>
              <a:ext cx="1658135" cy="108469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67"/>
            <p:cNvCxnSpPr/>
            <p:nvPr/>
          </p:nvCxnSpPr>
          <p:spPr>
            <a:xfrm flipV="1">
              <a:off x="3448569" y="1084699"/>
              <a:ext cx="811428" cy="151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68"/>
            <p:cNvCxnSpPr/>
            <p:nvPr/>
          </p:nvCxnSpPr>
          <p:spPr>
            <a:xfrm>
              <a:off x="2601864" y="2"/>
              <a:ext cx="846706" cy="12285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69"/>
            <p:cNvCxnSpPr/>
            <p:nvPr/>
          </p:nvCxnSpPr>
          <p:spPr>
            <a:xfrm>
              <a:off x="3034037" y="1685743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70"/>
            <p:cNvCxnSpPr/>
            <p:nvPr/>
          </p:nvCxnSpPr>
          <p:spPr>
            <a:xfrm flipV="1">
              <a:off x="4259999" y="-7444"/>
              <a:ext cx="1375901" cy="109214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71"/>
            <p:cNvCxnSpPr/>
            <p:nvPr/>
          </p:nvCxnSpPr>
          <p:spPr>
            <a:xfrm flipV="1">
              <a:off x="5009687" y="-7447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72"/>
            <p:cNvCxnSpPr/>
            <p:nvPr/>
          </p:nvCxnSpPr>
          <p:spPr>
            <a:xfrm flipH="1" flipV="1">
              <a:off x="4259999" y="1084701"/>
              <a:ext cx="749689" cy="99043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73"/>
            <p:cNvCxnSpPr/>
            <p:nvPr/>
          </p:nvCxnSpPr>
          <p:spPr>
            <a:xfrm>
              <a:off x="3448571" y="1235990"/>
              <a:ext cx="1561117" cy="83914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74"/>
            <p:cNvCxnSpPr/>
            <p:nvPr/>
          </p:nvCxnSpPr>
          <p:spPr>
            <a:xfrm flipV="1">
              <a:off x="3607328" y="2075139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75"/>
            <p:cNvCxnSpPr/>
            <p:nvPr/>
          </p:nvCxnSpPr>
          <p:spPr>
            <a:xfrm flipH="1">
              <a:off x="5009686" y="1685743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76"/>
            <p:cNvCxnSpPr/>
            <p:nvPr/>
          </p:nvCxnSpPr>
          <p:spPr>
            <a:xfrm>
              <a:off x="5635899" y="-7447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77"/>
            <p:cNvCxnSpPr/>
            <p:nvPr/>
          </p:nvCxnSpPr>
          <p:spPr>
            <a:xfrm flipH="1" flipV="1">
              <a:off x="1975653" y="2082586"/>
              <a:ext cx="1633111" cy="8906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78"/>
            <p:cNvCxnSpPr/>
            <p:nvPr/>
          </p:nvCxnSpPr>
          <p:spPr>
            <a:xfrm flipH="1">
              <a:off x="4260000" y="326294"/>
              <a:ext cx="95536" cy="75840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79"/>
            <p:cNvCxnSpPr/>
            <p:nvPr/>
          </p:nvCxnSpPr>
          <p:spPr>
            <a:xfrm flipV="1">
              <a:off x="1896274" y="2973273"/>
              <a:ext cx="1711057" cy="4042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80"/>
            <p:cNvCxnSpPr/>
            <p:nvPr/>
          </p:nvCxnSpPr>
          <p:spPr>
            <a:xfrm>
              <a:off x="3034037" y="1685743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81"/>
            <p:cNvCxnSpPr/>
            <p:nvPr/>
          </p:nvCxnSpPr>
          <p:spPr>
            <a:xfrm flipV="1">
              <a:off x="3034035" y="1235991"/>
              <a:ext cx="414534" cy="44975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90"/>
            <p:cNvCxnSpPr/>
            <p:nvPr/>
          </p:nvCxnSpPr>
          <p:spPr>
            <a:xfrm flipH="1">
              <a:off x="5741737" y="1693190"/>
              <a:ext cx="326335" cy="161793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91"/>
            <p:cNvCxnSpPr/>
            <p:nvPr/>
          </p:nvCxnSpPr>
          <p:spPr>
            <a:xfrm flipH="1" flipV="1">
              <a:off x="5635900" y="0"/>
              <a:ext cx="1616497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92"/>
            <p:cNvCxnSpPr/>
            <p:nvPr/>
          </p:nvCxnSpPr>
          <p:spPr>
            <a:xfrm>
              <a:off x="5009688" y="2075135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93"/>
            <p:cNvCxnSpPr/>
            <p:nvPr/>
          </p:nvCxnSpPr>
          <p:spPr>
            <a:xfrm flipH="1" flipV="1">
              <a:off x="1" y="2973270"/>
              <a:ext cx="574726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94"/>
            <p:cNvCxnSpPr/>
            <p:nvPr/>
          </p:nvCxnSpPr>
          <p:spPr>
            <a:xfrm flipV="1">
              <a:off x="7252397" y="0"/>
              <a:ext cx="985363" cy="48943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95"/>
            <p:cNvCxnSpPr/>
            <p:nvPr/>
          </p:nvCxnSpPr>
          <p:spPr>
            <a:xfrm flipV="1">
              <a:off x="7690926" y="0"/>
              <a:ext cx="546832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96"/>
            <p:cNvCxnSpPr/>
            <p:nvPr/>
          </p:nvCxnSpPr>
          <p:spPr>
            <a:xfrm flipH="1" flipV="1">
              <a:off x="7108818" y="0"/>
              <a:ext cx="143579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97"/>
            <p:cNvCxnSpPr/>
            <p:nvPr/>
          </p:nvCxnSpPr>
          <p:spPr>
            <a:xfrm flipV="1">
              <a:off x="6068071" y="478694"/>
              <a:ext cx="1184325" cy="121449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98"/>
            <p:cNvCxnSpPr/>
            <p:nvPr/>
          </p:nvCxnSpPr>
          <p:spPr>
            <a:xfrm flipV="1">
              <a:off x="573294" y="3370113"/>
              <a:ext cx="1322980" cy="39546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99"/>
            <p:cNvCxnSpPr/>
            <p:nvPr/>
          </p:nvCxnSpPr>
          <p:spPr>
            <a:xfrm flipH="1" flipV="1">
              <a:off x="7252396" y="489440"/>
              <a:ext cx="438530" cy="73910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100"/>
            <p:cNvCxnSpPr/>
            <p:nvPr/>
          </p:nvCxnSpPr>
          <p:spPr>
            <a:xfrm flipV="1">
              <a:off x="6068070" y="1235988"/>
              <a:ext cx="1622856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101"/>
            <p:cNvCxnSpPr/>
            <p:nvPr/>
          </p:nvCxnSpPr>
          <p:spPr>
            <a:xfrm flipH="1" flipV="1">
              <a:off x="1896275" y="3377560"/>
              <a:ext cx="961365" cy="7936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02"/>
            <p:cNvCxnSpPr/>
            <p:nvPr/>
          </p:nvCxnSpPr>
          <p:spPr>
            <a:xfrm flipH="1">
              <a:off x="573294" y="2973270"/>
              <a:ext cx="1435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103"/>
            <p:cNvCxnSpPr/>
            <p:nvPr/>
          </p:nvCxnSpPr>
          <p:spPr>
            <a:xfrm>
              <a:off x="3607329" y="2993390"/>
              <a:ext cx="2134408" cy="3177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104"/>
            <p:cNvCxnSpPr/>
            <p:nvPr/>
          </p:nvCxnSpPr>
          <p:spPr>
            <a:xfrm flipH="1">
              <a:off x="2857640" y="2973270"/>
              <a:ext cx="749689" cy="11979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05"/>
            <p:cNvCxnSpPr/>
            <p:nvPr/>
          </p:nvCxnSpPr>
          <p:spPr>
            <a:xfrm flipV="1">
              <a:off x="2857638" y="4171242"/>
              <a:ext cx="1322980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132"/>
            <p:cNvCxnSpPr/>
            <p:nvPr/>
          </p:nvCxnSpPr>
          <p:spPr>
            <a:xfrm>
              <a:off x="6068072" y="1693191"/>
              <a:ext cx="608571" cy="161793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133"/>
            <p:cNvCxnSpPr/>
            <p:nvPr/>
          </p:nvCxnSpPr>
          <p:spPr>
            <a:xfrm flipV="1">
              <a:off x="6676641" y="2151760"/>
              <a:ext cx="820248" cy="1159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34"/>
            <p:cNvCxnSpPr/>
            <p:nvPr/>
          </p:nvCxnSpPr>
          <p:spPr>
            <a:xfrm>
              <a:off x="5741736" y="3311123"/>
              <a:ext cx="934906" cy="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135"/>
            <p:cNvCxnSpPr/>
            <p:nvPr/>
          </p:nvCxnSpPr>
          <p:spPr>
            <a:xfrm flipV="1">
              <a:off x="8237761" y="3311123"/>
              <a:ext cx="906241" cy="2780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136"/>
            <p:cNvCxnSpPr/>
            <p:nvPr/>
          </p:nvCxnSpPr>
          <p:spPr>
            <a:xfrm flipV="1">
              <a:off x="7496891" y="1235990"/>
              <a:ext cx="194037" cy="91577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137"/>
            <p:cNvCxnSpPr/>
            <p:nvPr/>
          </p:nvCxnSpPr>
          <p:spPr>
            <a:xfrm flipV="1">
              <a:off x="7496891" y="1587364"/>
              <a:ext cx="1647111" cy="564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138"/>
            <p:cNvCxnSpPr/>
            <p:nvPr/>
          </p:nvCxnSpPr>
          <p:spPr>
            <a:xfrm flipH="1" flipV="1">
              <a:off x="6068071" y="1693192"/>
              <a:ext cx="1428818" cy="4585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139"/>
            <p:cNvCxnSpPr/>
            <p:nvPr/>
          </p:nvCxnSpPr>
          <p:spPr>
            <a:xfrm flipV="1">
              <a:off x="4180620" y="3311126"/>
              <a:ext cx="1561117" cy="86011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140"/>
            <p:cNvCxnSpPr/>
            <p:nvPr/>
          </p:nvCxnSpPr>
          <p:spPr>
            <a:xfrm flipH="1" flipV="1">
              <a:off x="5741736" y="3311126"/>
              <a:ext cx="493913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141"/>
            <p:cNvCxnSpPr/>
            <p:nvPr/>
          </p:nvCxnSpPr>
          <p:spPr>
            <a:xfrm>
              <a:off x="8237761" y="0"/>
              <a:ext cx="906241" cy="1587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142"/>
            <p:cNvCxnSpPr/>
            <p:nvPr/>
          </p:nvCxnSpPr>
          <p:spPr>
            <a:xfrm>
              <a:off x="7690926" y="1235990"/>
              <a:ext cx="1453074" cy="35137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143"/>
            <p:cNvCxnSpPr/>
            <p:nvPr/>
          </p:nvCxnSpPr>
          <p:spPr>
            <a:xfrm flipH="1">
              <a:off x="1825713" y="3370113"/>
              <a:ext cx="70560" cy="147134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144"/>
            <p:cNvCxnSpPr/>
            <p:nvPr/>
          </p:nvCxnSpPr>
          <p:spPr>
            <a:xfrm>
              <a:off x="573294" y="3765580"/>
              <a:ext cx="1252421" cy="10758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145"/>
            <p:cNvCxnSpPr/>
            <p:nvPr/>
          </p:nvCxnSpPr>
          <p:spPr>
            <a:xfrm flipV="1">
              <a:off x="1825715" y="4171240"/>
              <a:ext cx="1031925" cy="67022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146"/>
            <p:cNvCxnSpPr/>
            <p:nvPr/>
          </p:nvCxnSpPr>
          <p:spPr>
            <a:xfrm flipH="1">
              <a:off x="2" y="3765582"/>
              <a:ext cx="573291" cy="52912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147"/>
            <p:cNvCxnSpPr/>
            <p:nvPr/>
          </p:nvCxnSpPr>
          <p:spPr>
            <a:xfrm flipH="1" flipV="1">
              <a:off x="3607330" y="2993392"/>
              <a:ext cx="573290" cy="11778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193"/>
            <p:cNvCxnSpPr/>
            <p:nvPr/>
          </p:nvCxnSpPr>
          <p:spPr>
            <a:xfrm>
              <a:off x="4180618" y="4171242"/>
              <a:ext cx="2055030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196"/>
            <p:cNvCxnSpPr/>
            <p:nvPr/>
          </p:nvCxnSpPr>
          <p:spPr>
            <a:xfrm flipH="1">
              <a:off x="5971052" y="4903193"/>
              <a:ext cx="264597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197"/>
            <p:cNvCxnSpPr/>
            <p:nvPr/>
          </p:nvCxnSpPr>
          <p:spPr>
            <a:xfrm flipH="1">
              <a:off x="6235650" y="3311126"/>
              <a:ext cx="440992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198"/>
            <p:cNvCxnSpPr/>
            <p:nvPr/>
          </p:nvCxnSpPr>
          <p:spPr>
            <a:xfrm flipH="1" flipV="1">
              <a:off x="6235651" y="4903193"/>
              <a:ext cx="1528298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199"/>
            <p:cNvCxnSpPr/>
            <p:nvPr/>
          </p:nvCxnSpPr>
          <p:spPr>
            <a:xfrm flipH="1">
              <a:off x="7763949" y="3589204"/>
              <a:ext cx="473812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00"/>
            <p:cNvCxnSpPr/>
            <p:nvPr/>
          </p:nvCxnSpPr>
          <p:spPr>
            <a:xfrm>
              <a:off x="6676641" y="3311124"/>
              <a:ext cx="1087306" cy="183237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3"/>
            <p:cNvCxnSpPr/>
            <p:nvPr/>
          </p:nvCxnSpPr>
          <p:spPr>
            <a:xfrm flipH="1" flipV="1">
              <a:off x="573293" y="3765583"/>
              <a:ext cx="560196" cy="137791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214"/>
            <p:cNvCxnSpPr/>
            <p:nvPr/>
          </p:nvCxnSpPr>
          <p:spPr>
            <a:xfrm flipH="1" flipV="1">
              <a:off x="2857639" y="4171243"/>
              <a:ext cx="590930" cy="97225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215"/>
            <p:cNvCxnSpPr/>
            <p:nvPr/>
          </p:nvCxnSpPr>
          <p:spPr>
            <a:xfrm flipH="1" flipV="1">
              <a:off x="3" y="4294702"/>
              <a:ext cx="1133488" cy="84879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234"/>
            <p:cNvCxnSpPr/>
            <p:nvPr/>
          </p:nvCxnSpPr>
          <p:spPr>
            <a:xfrm flipV="1">
              <a:off x="3448571" y="4171243"/>
              <a:ext cx="732049" cy="97226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235"/>
            <p:cNvCxnSpPr/>
            <p:nvPr/>
          </p:nvCxnSpPr>
          <p:spPr>
            <a:xfrm>
              <a:off x="1825713" y="4841460"/>
              <a:ext cx="1622856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236"/>
            <p:cNvCxnSpPr/>
            <p:nvPr/>
          </p:nvCxnSpPr>
          <p:spPr>
            <a:xfrm flipH="1">
              <a:off x="1133491" y="4841462"/>
              <a:ext cx="692222" cy="3020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246"/>
            <p:cNvCxnSpPr/>
            <p:nvPr/>
          </p:nvCxnSpPr>
          <p:spPr>
            <a:xfrm>
              <a:off x="4544450" y="4903193"/>
              <a:ext cx="1426602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247"/>
            <p:cNvCxnSpPr/>
            <p:nvPr/>
          </p:nvCxnSpPr>
          <p:spPr>
            <a:xfrm flipV="1">
              <a:off x="3448571" y="4903192"/>
              <a:ext cx="1095881" cy="24030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248"/>
            <p:cNvCxnSpPr/>
            <p:nvPr/>
          </p:nvCxnSpPr>
          <p:spPr>
            <a:xfrm flipH="1" flipV="1">
              <a:off x="4180619" y="4171242"/>
              <a:ext cx="363831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259"/>
            <p:cNvCxnSpPr/>
            <p:nvPr/>
          </p:nvCxnSpPr>
          <p:spPr>
            <a:xfrm flipV="1">
              <a:off x="4355535" y="3"/>
              <a:ext cx="1280362" cy="32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270"/>
            <p:cNvCxnSpPr/>
            <p:nvPr/>
          </p:nvCxnSpPr>
          <p:spPr>
            <a:xfrm flipH="1" flipV="1">
              <a:off x="2601866" y="4"/>
              <a:ext cx="1753671" cy="3262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282"/>
            <p:cNvCxnSpPr/>
            <p:nvPr/>
          </p:nvCxnSpPr>
          <p:spPr>
            <a:xfrm flipV="1">
              <a:off x="4544450" y="4903193"/>
              <a:ext cx="1691198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285"/>
            <p:cNvCxnSpPr/>
            <p:nvPr/>
          </p:nvCxnSpPr>
          <p:spPr>
            <a:xfrm flipH="1" flipV="1">
              <a:off x="1825714" y="4841460"/>
              <a:ext cx="294330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椭圆 91"/>
          <p:cNvSpPr/>
          <p:nvPr userDrawn="1"/>
        </p:nvSpPr>
        <p:spPr>
          <a:xfrm>
            <a:off x="4079839" y="1436117"/>
            <a:ext cx="4032322" cy="4032319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grpSp>
        <p:nvGrpSpPr>
          <p:cNvPr id="99" name="组 98"/>
          <p:cNvGrpSpPr/>
          <p:nvPr userDrawn="1"/>
        </p:nvGrpSpPr>
        <p:grpSpPr>
          <a:xfrm>
            <a:off x="3839147" y="1194240"/>
            <a:ext cx="4657138" cy="4516068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/>
          </p:nvPr>
        </p:nvSpPr>
        <p:spPr>
          <a:xfrm>
            <a:off x="4209968" y="3011465"/>
            <a:ext cx="3772064" cy="64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/>
          </p:nvPr>
        </p:nvSpPr>
        <p:spPr>
          <a:xfrm>
            <a:off x="4209968" y="3734789"/>
            <a:ext cx="377206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4209968" y="4661548"/>
            <a:ext cx="377206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62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320596" y="188231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320596" y="3002784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1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320596" y="412325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58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1628415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260521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3582009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455880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02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1134145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211094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3087739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406453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95"/>
          <p:cNvSpPr>
            <a:spLocks noGrp="1"/>
          </p:cNvSpPr>
          <p:nvPr>
            <p:ph type="body" sz="quarter" idx="16"/>
          </p:nvPr>
        </p:nvSpPr>
        <p:spPr>
          <a:xfrm>
            <a:off x="6246455" y="5041333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7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924080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1789348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265461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3519884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95"/>
          <p:cNvSpPr>
            <a:spLocks noGrp="1"/>
          </p:cNvSpPr>
          <p:nvPr>
            <p:ph type="body" sz="quarter" idx="16"/>
          </p:nvPr>
        </p:nvSpPr>
        <p:spPr>
          <a:xfrm>
            <a:off x="6246455" y="438515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95"/>
          <p:cNvSpPr>
            <a:spLocks noGrp="1"/>
          </p:cNvSpPr>
          <p:nvPr>
            <p:ph type="body" sz="quarter" idx="17"/>
          </p:nvPr>
        </p:nvSpPr>
        <p:spPr>
          <a:xfrm>
            <a:off x="6246455" y="5250421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11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5"/>
          <p:cNvSpPr/>
          <p:nvPr userDrawn="1"/>
        </p:nvSpPr>
        <p:spPr>
          <a:xfrm>
            <a:off x="4012442" y="1596788"/>
            <a:ext cx="3971498" cy="3423705"/>
          </a:xfrm>
          <a:prstGeom prst="triangle">
            <a:avLst/>
          </a:prstGeom>
          <a:noFill/>
          <a:ln w="1270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7"/>
          <p:cNvCxnSpPr/>
          <p:nvPr userDrawn="1"/>
        </p:nvCxnSpPr>
        <p:spPr>
          <a:xfrm>
            <a:off x="5357813" y="3500438"/>
            <a:ext cx="1185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100462" y="3835939"/>
            <a:ext cx="1879600" cy="5074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40991" y="2418287"/>
            <a:ext cx="91440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0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六角星 5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538932"/>
            <a:ext cx="2868706" cy="37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33450" y="493304"/>
            <a:ext cx="15494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7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  <p:sldLayoutId id="2147483688" r:id="rId3"/>
    <p:sldLayoutId id="2147483689" r:id="rId4"/>
    <p:sldLayoutId id="2147483690" r:id="rId5"/>
    <p:sldLayoutId id="2147483683" r:id="rId6"/>
    <p:sldLayoutId id="2147483662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09968" y="2054202"/>
            <a:ext cx="3772064" cy="641045"/>
          </a:xfrm>
        </p:spPr>
        <p:txBody>
          <a:bodyPr/>
          <a:lstStyle/>
          <a:p>
            <a:r>
              <a:rPr kumimoji="1" lang="zh-CN" altLang="en-US" i="1" dirty="0" smtClean="0"/>
              <a:t>超越学科的认知基础</a:t>
            </a:r>
            <a:endParaRPr kumimoji="1" lang="zh-CN" altLang="en-US" i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276643" y="2914132"/>
            <a:ext cx="3772064" cy="436723"/>
          </a:xfrm>
        </p:spPr>
        <p:txBody>
          <a:bodyPr/>
          <a:lstStyle/>
          <a:p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终期课程汇报</a:t>
            </a:r>
          </a:p>
          <a:p>
            <a:endParaRPr kumimoji="1"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3850380" y="3512877"/>
            <a:ext cx="4624590" cy="436723"/>
          </a:xfrm>
        </p:spPr>
        <p:txBody>
          <a:bodyPr/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第二组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鹏  朱静远  黄立昊  康金梁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2894631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468303"/>
            <a:ext cx="9410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4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2894631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70" y="1318243"/>
            <a:ext cx="6034330" cy="4373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3" y="1318243"/>
            <a:ext cx="5858359" cy="43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7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2708652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95" y="1112620"/>
            <a:ext cx="3886523" cy="5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3065113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3" y="1222106"/>
            <a:ext cx="5734050" cy="521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00" y="1222106"/>
            <a:ext cx="5508598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3018618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50556"/>
            <a:ext cx="5619750" cy="4314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03" y="1550556"/>
            <a:ext cx="4724947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9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3189099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2" y="1809750"/>
            <a:ext cx="5248275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75" y="1809750"/>
            <a:ext cx="560384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9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3809031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50692"/>
            <a:ext cx="5343525" cy="4962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83" y="1350691"/>
            <a:ext cx="5365724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4618" y="3835939"/>
            <a:ext cx="3067145" cy="507462"/>
          </a:xfrm>
        </p:spPr>
        <p:txBody>
          <a:bodyPr/>
          <a:lstStyle/>
          <a:p>
            <a:r>
              <a:rPr kumimoji="1" lang="zh-CN" altLang="en-US" dirty="0"/>
              <a:t>课程总结出版物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1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3282089" cy="419100"/>
          </a:xfrm>
        </p:spPr>
        <p:txBody>
          <a:bodyPr/>
          <a:lstStyle/>
          <a:p>
            <a:r>
              <a:rPr kumimoji="1" lang="zh-CN" altLang="en-US" dirty="0"/>
              <a:t>课程总结出版物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2" y="1201926"/>
            <a:ext cx="41433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2383187" cy="419100"/>
          </a:xfrm>
        </p:spPr>
        <p:txBody>
          <a:bodyPr/>
          <a:lstStyle/>
          <a:p>
            <a:r>
              <a:rPr kumimoji="1" lang="zh-CN" altLang="en-US" dirty="0"/>
              <a:t>课程总结出版物</a:t>
            </a:r>
            <a:endParaRPr lang="zh-CN" altLang="en-US" dirty="0"/>
          </a:p>
        </p:txBody>
      </p:sp>
      <p:sp>
        <p:nvSpPr>
          <p:cNvPr id="25" name="任意多边形 4"/>
          <p:cNvSpPr/>
          <p:nvPr/>
        </p:nvSpPr>
        <p:spPr>
          <a:xfrm>
            <a:off x="3147346" y="3404705"/>
            <a:ext cx="885975" cy="885975"/>
          </a:xfrm>
          <a:custGeom>
            <a:avLst/>
            <a:gdLst>
              <a:gd name="connsiteX0" fmla="*/ 121947 w 920004"/>
              <a:gd name="connsiteY0" fmla="*/ 351810 h 920004"/>
              <a:gd name="connsiteX1" fmla="*/ 351810 w 920004"/>
              <a:gd name="connsiteY1" fmla="*/ 351810 h 920004"/>
              <a:gd name="connsiteX2" fmla="*/ 351810 w 920004"/>
              <a:gd name="connsiteY2" fmla="*/ 121947 h 920004"/>
              <a:gd name="connsiteX3" fmla="*/ 568194 w 920004"/>
              <a:gd name="connsiteY3" fmla="*/ 121947 h 920004"/>
              <a:gd name="connsiteX4" fmla="*/ 568194 w 920004"/>
              <a:gd name="connsiteY4" fmla="*/ 351810 h 920004"/>
              <a:gd name="connsiteX5" fmla="*/ 798057 w 920004"/>
              <a:gd name="connsiteY5" fmla="*/ 351810 h 920004"/>
              <a:gd name="connsiteX6" fmla="*/ 798057 w 920004"/>
              <a:gd name="connsiteY6" fmla="*/ 568194 h 920004"/>
              <a:gd name="connsiteX7" fmla="*/ 568194 w 920004"/>
              <a:gd name="connsiteY7" fmla="*/ 568194 h 920004"/>
              <a:gd name="connsiteX8" fmla="*/ 568194 w 920004"/>
              <a:gd name="connsiteY8" fmla="*/ 798057 h 920004"/>
              <a:gd name="connsiteX9" fmla="*/ 351810 w 920004"/>
              <a:gd name="connsiteY9" fmla="*/ 798057 h 920004"/>
              <a:gd name="connsiteX10" fmla="*/ 351810 w 920004"/>
              <a:gd name="connsiteY10" fmla="*/ 568194 h 920004"/>
              <a:gd name="connsiteX11" fmla="*/ 121947 w 920004"/>
              <a:gd name="connsiteY11" fmla="*/ 568194 h 920004"/>
              <a:gd name="connsiteX12" fmla="*/ 121947 w 920004"/>
              <a:gd name="connsiteY12" fmla="*/ 351810 h 9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0004" h="920004">
                <a:moveTo>
                  <a:pt x="121947" y="351810"/>
                </a:moveTo>
                <a:lnTo>
                  <a:pt x="351810" y="351810"/>
                </a:lnTo>
                <a:lnTo>
                  <a:pt x="351810" y="121947"/>
                </a:lnTo>
                <a:lnTo>
                  <a:pt x="568194" y="121947"/>
                </a:lnTo>
                <a:lnTo>
                  <a:pt x="568194" y="351810"/>
                </a:lnTo>
                <a:lnTo>
                  <a:pt x="798057" y="351810"/>
                </a:lnTo>
                <a:lnTo>
                  <a:pt x="798057" y="568194"/>
                </a:lnTo>
                <a:lnTo>
                  <a:pt x="568194" y="568194"/>
                </a:lnTo>
                <a:lnTo>
                  <a:pt x="568194" y="798057"/>
                </a:lnTo>
                <a:lnTo>
                  <a:pt x="351810" y="798057"/>
                </a:lnTo>
                <a:lnTo>
                  <a:pt x="351810" y="568194"/>
                </a:lnTo>
                <a:lnTo>
                  <a:pt x="121947" y="568194"/>
                </a:lnTo>
                <a:lnTo>
                  <a:pt x="121947" y="3518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60" tIns="263858" rIns="91460" bIns="263858" numCol="1" spcCol="953" anchor="ctr" anchorCtr="0">
            <a:noAutofit/>
          </a:bodyPr>
          <a:lstStyle/>
          <a:p>
            <a:pPr algn="ctr" defTabSz="5000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6" name="任意多边形 6"/>
          <p:cNvSpPr/>
          <p:nvPr/>
        </p:nvSpPr>
        <p:spPr>
          <a:xfrm>
            <a:off x="5808942" y="3404705"/>
            <a:ext cx="885975" cy="885975"/>
          </a:xfrm>
          <a:custGeom>
            <a:avLst/>
            <a:gdLst>
              <a:gd name="connsiteX0" fmla="*/ 121947 w 920004"/>
              <a:gd name="connsiteY0" fmla="*/ 351810 h 920004"/>
              <a:gd name="connsiteX1" fmla="*/ 351810 w 920004"/>
              <a:gd name="connsiteY1" fmla="*/ 351810 h 920004"/>
              <a:gd name="connsiteX2" fmla="*/ 351810 w 920004"/>
              <a:gd name="connsiteY2" fmla="*/ 121947 h 920004"/>
              <a:gd name="connsiteX3" fmla="*/ 568194 w 920004"/>
              <a:gd name="connsiteY3" fmla="*/ 121947 h 920004"/>
              <a:gd name="connsiteX4" fmla="*/ 568194 w 920004"/>
              <a:gd name="connsiteY4" fmla="*/ 351810 h 920004"/>
              <a:gd name="connsiteX5" fmla="*/ 798057 w 920004"/>
              <a:gd name="connsiteY5" fmla="*/ 351810 h 920004"/>
              <a:gd name="connsiteX6" fmla="*/ 798057 w 920004"/>
              <a:gd name="connsiteY6" fmla="*/ 568194 h 920004"/>
              <a:gd name="connsiteX7" fmla="*/ 568194 w 920004"/>
              <a:gd name="connsiteY7" fmla="*/ 568194 h 920004"/>
              <a:gd name="connsiteX8" fmla="*/ 568194 w 920004"/>
              <a:gd name="connsiteY8" fmla="*/ 798057 h 920004"/>
              <a:gd name="connsiteX9" fmla="*/ 351810 w 920004"/>
              <a:gd name="connsiteY9" fmla="*/ 798057 h 920004"/>
              <a:gd name="connsiteX10" fmla="*/ 351810 w 920004"/>
              <a:gd name="connsiteY10" fmla="*/ 568194 h 920004"/>
              <a:gd name="connsiteX11" fmla="*/ 121947 w 920004"/>
              <a:gd name="connsiteY11" fmla="*/ 568194 h 920004"/>
              <a:gd name="connsiteX12" fmla="*/ 121947 w 920004"/>
              <a:gd name="connsiteY12" fmla="*/ 351810 h 9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0004" h="920004">
                <a:moveTo>
                  <a:pt x="121947" y="351810"/>
                </a:moveTo>
                <a:lnTo>
                  <a:pt x="351810" y="351810"/>
                </a:lnTo>
                <a:lnTo>
                  <a:pt x="351810" y="121947"/>
                </a:lnTo>
                <a:lnTo>
                  <a:pt x="568194" y="121947"/>
                </a:lnTo>
                <a:lnTo>
                  <a:pt x="568194" y="351810"/>
                </a:lnTo>
                <a:lnTo>
                  <a:pt x="798057" y="351810"/>
                </a:lnTo>
                <a:lnTo>
                  <a:pt x="798057" y="568194"/>
                </a:lnTo>
                <a:lnTo>
                  <a:pt x="568194" y="568194"/>
                </a:lnTo>
                <a:lnTo>
                  <a:pt x="568194" y="798057"/>
                </a:lnTo>
                <a:lnTo>
                  <a:pt x="351810" y="798057"/>
                </a:lnTo>
                <a:lnTo>
                  <a:pt x="351810" y="568194"/>
                </a:lnTo>
                <a:lnTo>
                  <a:pt x="121947" y="568194"/>
                </a:lnTo>
                <a:lnTo>
                  <a:pt x="121947" y="3518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60" tIns="263858" rIns="91460" bIns="263858" numCol="1" spcCol="953" anchor="ctr" anchorCtr="0">
            <a:noAutofit/>
          </a:bodyPr>
          <a:lstStyle/>
          <a:p>
            <a:pPr algn="ctr" defTabSz="5000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任意多边形 8"/>
          <p:cNvSpPr/>
          <p:nvPr/>
        </p:nvSpPr>
        <p:spPr>
          <a:xfrm>
            <a:off x="8470536" y="3404705"/>
            <a:ext cx="885975" cy="885975"/>
          </a:xfrm>
          <a:custGeom>
            <a:avLst/>
            <a:gdLst>
              <a:gd name="connsiteX0" fmla="*/ 121947 w 920004"/>
              <a:gd name="connsiteY0" fmla="*/ 189521 h 920004"/>
              <a:gd name="connsiteX1" fmla="*/ 798057 w 920004"/>
              <a:gd name="connsiteY1" fmla="*/ 189521 h 920004"/>
              <a:gd name="connsiteX2" fmla="*/ 798057 w 920004"/>
              <a:gd name="connsiteY2" fmla="*/ 405906 h 920004"/>
              <a:gd name="connsiteX3" fmla="*/ 121947 w 920004"/>
              <a:gd name="connsiteY3" fmla="*/ 405906 h 920004"/>
              <a:gd name="connsiteX4" fmla="*/ 121947 w 920004"/>
              <a:gd name="connsiteY4" fmla="*/ 189521 h 920004"/>
              <a:gd name="connsiteX5" fmla="*/ 121947 w 920004"/>
              <a:gd name="connsiteY5" fmla="*/ 514098 h 920004"/>
              <a:gd name="connsiteX6" fmla="*/ 798057 w 920004"/>
              <a:gd name="connsiteY6" fmla="*/ 514098 h 920004"/>
              <a:gd name="connsiteX7" fmla="*/ 798057 w 920004"/>
              <a:gd name="connsiteY7" fmla="*/ 730483 h 920004"/>
              <a:gd name="connsiteX8" fmla="*/ 121947 w 920004"/>
              <a:gd name="connsiteY8" fmla="*/ 730483 h 920004"/>
              <a:gd name="connsiteX9" fmla="*/ 121947 w 920004"/>
              <a:gd name="connsiteY9" fmla="*/ 514098 h 9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04" h="920004">
                <a:moveTo>
                  <a:pt x="121947" y="189521"/>
                </a:moveTo>
                <a:lnTo>
                  <a:pt x="798057" y="189521"/>
                </a:lnTo>
                <a:lnTo>
                  <a:pt x="798057" y="405906"/>
                </a:lnTo>
                <a:lnTo>
                  <a:pt x="121947" y="405906"/>
                </a:lnTo>
                <a:lnTo>
                  <a:pt x="121947" y="189521"/>
                </a:lnTo>
                <a:close/>
                <a:moveTo>
                  <a:pt x="121947" y="514098"/>
                </a:moveTo>
                <a:lnTo>
                  <a:pt x="798057" y="514098"/>
                </a:lnTo>
                <a:lnTo>
                  <a:pt x="798057" y="730483"/>
                </a:lnTo>
                <a:lnTo>
                  <a:pt x="121947" y="730483"/>
                </a:lnTo>
                <a:lnTo>
                  <a:pt x="121947" y="5140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60" tIns="142141" rIns="91460" bIns="142141" numCol="1" spcCol="953" anchor="ctr" anchorCtr="0">
            <a:noAutofit/>
          </a:bodyPr>
          <a:lstStyle/>
          <a:p>
            <a:pPr algn="ctr" defTabSz="12668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900" dirty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53" name="组合 23"/>
          <p:cNvGrpSpPr/>
          <p:nvPr/>
        </p:nvGrpSpPr>
        <p:grpSpPr>
          <a:xfrm>
            <a:off x="1319155" y="3083921"/>
            <a:ext cx="1826142" cy="1527544"/>
            <a:chOff x="1319155" y="3083921"/>
            <a:chExt cx="1826142" cy="1527544"/>
          </a:xfrm>
        </p:grpSpPr>
        <p:sp>
          <p:nvSpPr>
            <p:cNvPr id="54" name="任意多边形 3"/>
            <p:cNvSpPr/>
            <p:nvPr/>
          </p:nvSpPr>
          <p:spPr>
            <a:xfrm>
              <a:off x="1495766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19155" y="3547376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课程主题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1" name="组合 25"/>
          <p:cNvGrpSpPr/>
          <p:nvPr/>
        </p:nvGrpSpPr>
        <p:grpSpPr>
          <a:xfrm>
            <a:off x="6709478" y="3083921"/>
            <a:ext cx="1826142" cy="1527544"/>
            <a:chOff x="6709478" y="3083921"/>
            <a:chExt cx="1826142" cy="1527544"/>
          </a:xfrm>
        </p:grpSpPr>
        <p:sp>
          <p:nvSpPr>
            <p:cNvPr id="62" name="任意多边形 7"/>
            <p:cNvSpPr/>
            <p:nvPr/>
          </p:nvSpPr>
          <p:spPr>
            <a:xfrm>
              <a:off x="6818954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709478" y="3561621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小组主题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24"/>
          <p:cNvGrpSpPr/>
          <p:nvPr/>
        </p:nvGrpSpPr>
        <p:grpSpPr>
          <a:xfrm>
            <a:off x="3802877" y="3083921"/>
            <a:ext cx="2236510" cy="1527544"/>
            <a:chOff x="3802877" y="3083921"/>
            <a:chExt cx="2236510" cy="1527544"/>
          </a:xfrm>
        </p:grpSpPr>
        <p:sp>
          <p:nvSpPr>
            <p:cNvPr id="66" name="任意多边形 5"/>
            <p:cNvSpPr/>
            <p:nvPr/>
          </p:nvSpPr>
          <p:spPr>
            <a:xfrm>
              <a:off x="4157360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802877" y="3561621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成果与收获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511" y="2123579"/>
            <a:ext cx="2656725" cy="3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课程简介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246455" y="2605212"/>
            <a:ext cx="5005314" cy="641045"/>
          </a:xfrm>
        </p:spPr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数字出版物的介绍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第三部分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课程总结出版物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/>
              <a:t>第四部分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感想总结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2491675" cy="419100"/>
          </a:xfrm>
        </p:spPr>
        <p:txBody>
          <a:bodyPr/>
          <a:lstStyle/>
          <a:p>
            <a:r>
              <a:rPr kumimoji="1" lang="zh-CN" altLang="en-US" dirty="0"/>
              <a:t>课程总结出版物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2" y="1526745"/>
            <a:ext cx="5638800" cy="4362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93790" y="1345785"/>
            <a:ext cx="520743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</a:rPr>
              <a:t>）基本概念</a:t>
            </a:r>
            <a:r>
              <a:rPr lang="zh-CN" altLang="en-US" sz="2000" dirty="0">
                <a:solidFill>
                  <a:schemeClr val="bg1"/>
                </a:solidFill>
              </a:rPr>
              <a:t>，比如函数、函子、隐喻</a:t>
            </a:r>
            <a:r>
              <a:rPr lang="zh-CN" altLang="en-US" sz="2000" dirty="0" smtClean="0">
                <a:solidFill>
                  <a:schemeClr val="bg1"/>
                </a:solidFill>
              </a:rPr>
              <a:t>等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WiKi</a:t>
            </a:r>
            <a:r>
              <a:rPr lang="zh-CN" altLang="en-US" sz="2000" dirty="0" smtClean="0">
                <a:solidFill>
                  <a:schemeClr val="bg1"/>
                </a:solidFill>
              </a:rPr>
              <a:t>， </a:t>
            </a:r>
            <a:r>
              <a:rPr lang="en-US" altLang="zh-CN" sz="2000" dirty="0" err="1">
                <a:solidFill>
                  <a:schemeClr val="bg1"/>
                </a:solidFill>
              </a:rPr>
              <a:t>G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it</a:t>
            </a:r>
            <a:r>
              <a:rPr lang="en-US" altLang="zh-CN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>
                <a:solidFill>
                  <a:schemeClr val="bg1"/>
                </a:solidFill>
              </a:rPr>
              <a:t>P</a:t>
            </a:r>
            <a:r>
              <a:rPr lang="en-US" altLang="zh-CN" sz="2000" dirty="0" smtClean="0">
                <a:solidFill>
                  <a:schemeClr val="bg1"/>
                </a:solidFill>
              </a:rPr>
              <a:t>habricator,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Modelica</a:t>
            </a:r>
            <a:r>
              <a:rPr lang="en-US" altLang="zh-CN" sz="2000" dirty="0" smtClean="0">
                <a:solidFill>
                  <a:schemeClr val="bg1"/>
                </a:solidFill>
              </a:rPr>
              <a:t> ……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</a:rPr>
              <a:t>）数字</a:t>
            </a:r>
            <a:r>
              <a:rPr lang="zh-CN" altLang="en-US" sz="2000" dirty="0">
                <a:solidFill>
                  <a:schemeClr val="bg1"/>
                </a:solidFill>
              </a:rPr>
              <a:t>出版物，在这个过程中，我们会分工、</a:t>
            </a:r>
            <a:r>
              <a:rPr lang="zh-CN" altLang="en-US" sz="2000" dirty="0" smtClean="0">
                <a:solidFill>
                  <a:schemeClr val="bg1"/>
                </a:solidFill>
              </a:rPr>
              <a:t>协作</a:t>
            </a:r>
            <a:r>
              <a:rPr lang="zh-CN" altLang="en-US" sz="2000" dirty="0">
                <a:solidFill>
                  <a:schemeClr val="bg1"/>
                </a:solidFill>
              </a:rPr>
              <a:t>，修改、迭代</a:t>
            </a:r>
            <a:r>
              <a:rPr lang="zh-CN" altLang="en-US" sz="2000" dirty="0" smtClean="0">
                <a:solidFill>
                  <a:schemeClr val="bg1"/>
                </a:solidFill>
              </a:rPr>
              <a:t>。别人可以看到</a:t>
            </a:r>
            <a:r>
              <a:rPr lang="zh-CN" altLang="en-US" sz="2000" dirty="0">
                <a:solidFill>
                  <a:schemeClr val="bg1"/>
                </a:solidFill>
              </a:rPr>
              <a:t>我们的产品，同时也可以在“</a:t>
            </a:r>
            <a:r>
              <a:rPr lang="en-US" altLang="zh-CN" sz="2000" dirty="0">
                <a:solidFill>
                  <a:schemeClr val="bg1"/>
                </a:solidFill>
              </a:rPr>
              <a:t>talk</a:t>
            </a:r>
            <a:r>
              <a:rPr lang="zh-CN" altLang="en-US" sz="2000" dirty="0">
                <a:solidFill>
                  <a:schemeClr val="bg1"/>
                </a:solidFill>
              </a:rPr>
              <a:t>”栏里对我们提出意见，我们根据这些意见</a:t>
            </a:r>
            <a:r>
              <a:rPr lang="zh-CN" altLang="en-US" sz="2000" dirty="0" smtClean="0">
                <a:solidFill>
                  <a:schemeClr val="bg1"/>
                </a:solidFill>
              </a:rPr>
              <a:t>在做</a:t>
            </a:r>
            <a:r>
              <a:rPr lang="zh-CN" altLang="en-US" sz="2000" dirty="0">
                <a:solidFill>
                  <a:schemeClr val="bg1"/>
                </a:solidFill>
              </a:rPr>
              <a:t>进一步的</a:t>
            </a:r>
            <a:r>
              <a:rPr lang="zh-CN" altLang="en-US" sz="2000" dirty="0" smtClean="0">
                <a:solidFill>
                  <a:schemeClr val="bg1"/>
                </a:solidFill>
              </a:rPr>
              <a:t>修改</a:t>
            </a:r>
            <a:r>
              <a:rPr lang="en-US" altLang="zh-CN" sz="2000" dirty="0">
                <a:solidFill>
                  <a:schemeClr val="bg1"/>
                </a:solidFill>
              </a:rPr>
              <a:t>,</a:t>
            </a:r>
            <a:r>
              <a:rPr lang="zh-CN" altLang="en-US" sz="2000" dirty="0" smtClean="0">
                <a:solidFill>
                  <a:schemeClr val="bg1"/>
                </a:solidFill>
              </a:rPr>
              <a:t>这</a:t>
            </a:r>
            <a:r>
              <a:rPr lang="zh-CN" altLang="en-US" sz="2000" dirty="0">
                <a:solidFill>
                  <a:schemeClr val="bg1"/>
                </a:solidFill>
              </a:rPr>
              <a:t>一过程中，我们更加意识到了工具的强大和认知的意义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</a:rPr>
              <a:t>）提高</a:t>
            </a:r>
            <a:r>
              <a:rPr lang="zh-CN" altLang="en-US" sz="2000" dirty="0">
                <a:solidFill>
                  <a:schemeClr val="bg1"/>
                </a:solidFill>
              </a:rPr>
              <a:t>了自己对于自己的</a:t>
            </a:r>
            <a:r>
              <a:rPr lang="zh-CN" altLang="en-US" sz="2000" dirty="0" smtClean="0">
                <a:solidFill>
                  <a:schemeClr val="bg1"/>
                </a:solidFill>
              </a:rPr>
              <a:t>标准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zh-CN" altLang="en-US" sz="2000" dirty="0" smtClean="0">
                <a:solidFill>
                  <a:schemeClr val="bg1"/>
                </a:solidFill>
              </a:rPr>
              <a:t>）个人报告与小组报告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4076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2925628" cy="419100"/>
          </a:xfrm>
        </p:spPr>
        <p:txBody>
          <a:bodyPr/>
          <a:lstStyle/>
          <a:p>
            <a:r>
              <a:rPr kumimoji="1" lang="zh-CN" altLang="en-US" dirty="0"/>
              <a:t>课程总结出版物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4" y="1063251"/>
            <a:ext cx="5199763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061088"/>
            <a:ext cx="4766638" cy="24215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6604" y="3482601"/>
            <a:ext cx="11430081" cy="354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chemeClr val="bg1"/>
                </a:solidFill>
              </a:rPr>
              <a:t>(1)</a:t>
            </a:r>
            <a:r>
              <a:rPr lang="zh-CN" altLang="en-US" dirty="0" smtClean="0">
                <a:solidFill>
                  <a:schemeClr val="bg1"/>
                </a:solidFill>
              </a:rPr>
              <a:t>首先</a:t>
            </a:r>
            <a:r>
              <a:rPr lang="zh-CN" altLang="en-US" dirty="0">
                <a:solidFill>
                  <a:schemeClr val="bg1"/>
                </a:solidFill>
              </a:rPr>
              <a:t>从我们的思想上，我们在翻译工作和团队协作甚至是自己的学习报告中多可以</a:t>
            </a:r>
            <a:r>
              <a:rPr lang="zh-CN" altLang="en-US" dirty="0" smtClean="0">
                <a:solidFill>
                  <a:schemeClr val="bg1"/>
                </a:solidFill>
              </a:rPr>
              <a:t>体现</a:t>
            </a:r>
            <a:r>
              <a:rPr lang="zh-CN" altLang="en-US" dirty="0">
                <a:solidFill>
                  <a:schemeClr val="bg1"/>
                </a:solidFill>
              </a:rPr>
              <a:t>这种大有若无的思想，那么这种思想的体现，其实就是自由，即之前我们小组的同学</a:t>
            </a:r>
            <a:r>
              <a:rPr lang="zh-CN" altLang="en-US" dirty="0" smtClean="0">
                <a:solidFill>
                  <a:schemeClr val="bg1"/>
                </a:solidFill>
              </a:rPr>
              <a:t>提到</a:t>
            </a:r>
            <a:r>
              <a:rPr lang="zh-CN" altLang="en-US" dirty="0">
                <a:solidFill>
                  <a:schemeClr val="bg1"/>
                </a:solidFill>
              </a:rPr>
              <a:t>的，我们思考问题是不能有过多的局限和约束，这样会使我们的产品和成果创新性和</a:t>
            </a:r>
            <a:r>
              <a:rPr lang="zh-CN" altLang="en-US" dirty="0" smtClean="0">
                <a:solidFill>
                  <a:schemeClr val="bg1"/>
                </a:solidFill>
              </a:rPr>
              <a:t>质量</a:t>
            </a:r>
            <a:r>
              <a:rPr lang="zh-CN" altLang="en-US" dirty="0">
                <a:solidFill>
                  <a:schemeClr val="bg1"/>
                </a:solidFill>
              </a:rPr>
              <a:t>大大降低，所以我们我们的翻译工作及数字出版物中不能缺少这种思想，我们虽然是</a:t>
            </a:r>
            <a:r>
              <a:rPr lang="zh-CN" altLang="en-US" dirty="0" smtClean="0">
                <a:solidFill>
                  <a:schemeClr val="bg1"/>
                </a:solidFill>
              </a:rPr>
              <a:t>在按照</a:t>
            </a:r>
            <a:r>
              <a:rPr lang="zh-CN" altLang="en-US" dirty="0">
                <a:solidFill>
                  <a:schemeClr val="bg1"/>
                </a:solidFill>
              </a:rPr>
              <a:t>英文书籍翻译，但翻译的自由度确实极大，比如上节课老师提到的墨子的兼爱非攻就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会在翻译中产生明显的效果，即数字出版物的灵活翻译是大有若无的体现之一。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(2)</a:t>
            </a:r>
            <a:r>
              <a:rPr lang="zh-CN" altLang="en-US" dirty="0" smtClean="0">
                <a:solidFill>
                  <a:schemeClr val="bg1"/>
                </a:solidFill>
              </a:rPr>
              <a:t>另外</a:t>
            </a:r>
            <a:r>
              <a:rPr lang="zh-CN" altLang="en-US" dirty="0">
                <a:solidFill>
                  <a:schemeClr val="bg1"/>
                </a:solidFill>
              </a:rPr>
              <a:t>，我们的数字出版物的制作完善过程伴随着多种软件的使用，比如 </a:t>
            </a:r>
            <a:r>
              <a:rPr lang="en-US" altLang="zh-CN" dirty="0">
                <a:solidFill>
                  <a:schemeClr val="bg1"/>
                </a:solidFill>
              </a:rPr>
              <a:t>WIKI, </a:t>
            </a:r>
            <a:r>
              <a:rPr lang="en-US" altLang="zh-CN" dirty="0" err="1" smtClean="0">
                <a:solidFill>
                  <a:schemeClr val="bg1"/>
                </a:solidFill>
              </a:rPr>
              <a:t>GIT,Phabricator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等的使用，这些工具大大减少了我们翻译工作的复杂程度，我们无需在看纸</a:t>
            </a:r>
            <a:r>
              <a:rPr lang="zh-CN" altLang="en-US" dirty="0" smtClean="0">
                <a:solidFill>
                  <a:schemeClr val="bg1"/>
                </a:solidFill>
              </a:rPr>
              <a:t>质的</a:t>
            </a:r>
            <a:r>
              <a:rPr lang="zh-CN" altLang="en-US" dirty="0">
                <a:solidFill>
                  <a:schemeClr val="bg1"/>
                </a:solidFill>
              </a:rPr>
              <a:t>英文书籍来翻译，也无需再在纸质的翻译上做修改，当然，便捷还不止这些，我们</a:t>
            </a:r>
            <a:r>
              <a:rPr lang="zh-CN" altLang="en-US" dirty="0" smtClean="0">
                <a:solidFill>
                  <a:schemeClr val="bg1"/>
                </a:solidFill>
              </a:rPr>
              <a:t>可以随时随地</a:t>
            </a:r>
            <a:r>
              <a:rPr lang="zh-CN" altLang="en-US" dirty="0">
                <a:solidFill>
                  <a:schemeClr val="bg1"/>
                </a:solidFill>
              </a:rPr>
              <a:t>的用各种设备进行浏览，查阅别人对于我们数字出版物的反馈和修改。这些</a:t>
            </a:r>
            <a:r>
              <a:rPr lang="zh-CN" altLang="en-US" dirty="0" smtClean="0">
                <a:solidFill>
                  <a:schemeClr val="bg1"/>
                </a:solidFill>
              </a:rPr>
              <a:t>翻译过程</a:t>
            </a:r>
            <a:r>
              <a:rPr lang="zh-CN" altLang="en-US" dirty="0">
                <a:solidFill>
                  <a:schemeClr val="bg1"/>
                </a:solidFill>
              </a:rPr>
              <a:t>中复杂度的简化也是我们小组提出的大有若无的体现。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589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感想总结</a:t>
            </a:r>
            <a:br>
              <a:rPr kumimoji="1" lang="zh-CN" altLang="en-US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73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感想总结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1" y="1389681"/>
            <a:ext cx="4114800" cy="441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37" y="1389681"/>
            <a:ext cx="4057650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37" y="2551731"/>
            <a:ext cx="40576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6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感想总结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15" y="1403241"/>
            <a:ext cx="3886200" cy="2770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5" y="3719593"/>
            <a:ext cx="3886201" cy="760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91" y="1403242"/>
            <a:ext cx="3924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09968" y="3197203"/>
            <a:ext cx="3772064" cy="641045"/>
          </a:xfrm>
        </p:spPr>
        <p:txBody>
          <a:bodyPr/>
          <a:lstStyle/>
          <a:p>
            <a:r>
              <a:rPr kumimoji="1" lang="en-US" altLang="zh-CN" sz="5400" dirty="0"/>
              <a:t>THANK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YOU!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8123" y="3917306"/>
            <a:ext cx="3160135" cy="507462"/>
          </a:xfrm>
        </p:spPr>
        <p:txBody>
          <a:bodyPr/>
          <a:lstStyle/>
          <a:p>
            <a:pPr algn="ctr"/>
            <a:r>
              <a:rPr kumimoji="1" lang="zh-CN" altLang="en-US" dirty="0"/>
              <a:t>课程简介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背景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2403718" cy="419100"/>
          </a:xfrm>
        </p:spPr>
        <p:txBody>
          <a:bodyPr/>
          <a:lstStyle/>
          <a:p>
            <a:r>
              <a:rPr kumimoji="1" lang="zh-CN" altLang="en-US" dirty="0"/>
              <a:t>课程简介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背景</a:t>
            </a:r>
            <a:endParaRPr kumimoji="1" lang="zh-CN" altLang="en-US" dirty="0"/>
          </a:p>
        </p:txBody>
      </p:sp>
      <p:cxnSp>
        <p:nvCxnSpPr>
          <p:cNvPr id="36" name="直接连接符 3"/>
          <p:cNvCxnSpPr/>
          <p:nvPr/>
        </p:nvCxnSpPr>
        <p:spPr>
          <a:xfrm flipV="1">
            <a:off x="1431128" y="4003440"/>
            <a:ext cx="1207566" cy="821028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"/>
          <p:cNvCxnSpPr/>
          <p:nvPr/>
        </p:nvCxnSpPr>
        <p:spPr>
          <a:xfrm flipH="1">
            <a:off x="1431128" y="2671028"/>
            <a:ext cx="316704" cy="2153441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5"/>
          <p:cNvCxnSpPr/>
          <p:nvPr/>
        </p:nvCxnSpPr>
        <p:spPr>
          <a:xfrm>
            <a:off x="1431128" y="4824470"/>
            <a:ext cx="3034205" cy="34525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6"/>
          <p:cNvCxnSpPr/>
          <p:nvPr/>
        </p:nvCxnSpPr>
        <p:spPr>
          <a:xfrm flipH="1" flipV="1">
            <a:off x="1747832" y="2671028"/>
            <a:ext cx="1589336" cy="9556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7"/>
          <p:cNvCxnSpPr/>
          <p:nvPr/>
        </p:nvCxnSpPr>
        <p:spPr>
          <a:xfrm>
            <a:off x="1747831" y="2671028"/>
            <a:ext cx="890862" cy="1346165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8"/>
          <p:cNvCxnSpPr/>
          <p:nvPr/>
        </p:nvCxnSpPr>
        <p:spPr>
          <a:xfrm flipH="1">
            <a:off x="2638694" y="2766595"/>
            <a:ext cx="698474" cy="1236845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9"/>
          <p:cNvCxnSpPr/>
          <p:nvPr/>
        </p:nvCxnSpPr>
        <p:spPr>
          <a:xfrm flipV="1">
            <a:off x="2638693" y="3433513"/>
            <a:ext cx="1603044" cy="56992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0"/>
          <p:cNvCxnSpPr/>
          <p:nvPr/>
        </p:nvCxnSpPr>
        <p:spPr>
          <a:xfrm>
            <a:off x="4241737" y="3433514"/>
            <a:ext cx="246890" cy="1707658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11"/>
          <p:cNvCxnSpPr/>
          <p:nvPr/>
        </p:nvCxnSpPr>
        <p:spPr>
          <a:xfrm flipV="1">
            <a:off x="4488628" y="4764515"/>
            <a:ext cx="2046562" cy="37665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2"/>
          <p:cNvCxnSpPr/>
          <p:nvPr/>
        </p:nvCxnSpPr>
        <p:spPr>
          <a:xfrm flipV="1">
            <a:off x="6535189" y="3136904"/>
            <a:ext cx="101357" cy="162761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3"/>
          <p:cNvCxnSpPr/>
          <p:nvPr/>
        </p:nvCxnSpPr>
        <p:spPr>
          <a:xfrm flipH="1" flipV="1">
            <a:off x="5205772" y="2185745"/>
            <a:ext cx="1430774" cy="95115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4"/>
          <p:cNvCxnSpPr/>
          <p:nvPr/>
        </p:nvCxnSpPr>
        <p:spPr>
          <a:xfrm flipV="1">
            <a:off x="3337168" y="2185745"/>
            <a:ext cx="1868604" cy="58085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5"/>
          <p:cNvCxnSpPr/>
          <p:nvPr/>
        </p:nvCxnSpPr>
        <p:spPr>
          <a:xfrm flipH="1">
            <a:off x="4241737" y="2185745"/>
            <a:ext cx="964034" cy="124776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6"/>
          <p:cNvCxnSpPr/>
          <p:nvPr/>
        </p:nvCxnSpPr>
        <p:spPr>
          <a:xfrm>
            <a:off x="2638693" y="4003440"/>
            <a:ext cx="1840095" cy="116358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7"/>
          <p:cNvCxnSpPr/>
          <p:nvPr/>
        </p:nvCxnSpPr>
        <p:spPr>
          <a:xfrm flipV="1">
            <a:off x="4261712" y="3136904"/>
            <a:ext cx="2374835" cy="29661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18"/>
          <p:cNvCxnSpPr/>
          <p:nvPr/>
        </p:nvCxnSpPr>
        <p:spPr>
          <a:xfrm>
            <a:off x="4261712" y="3433513"/>
            <a:ext cx="2273478" cy="1331001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19"/>
          <p:cNvCxnSpPr/>
          <p:nvPr/>
        </p:nvCxnSpPr>
        <p:spPr>
          <a:xfrm flipH="1" flipV="1">
            <a:off x="3337168" y="2766595"/>
            <a:ext cx="904570" cy="666919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194322" y="3559068"/>
            <a:ext cx="888744" cy="88874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113572" y="2542999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945009" y="3116812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265032" y="4943434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319844" y="2820201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982176" y="1962149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218487" y="4447811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524236" y="2447432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114425" y="4507765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2" name="组 20"/>
          <p:cNvGrpSpPr/>
          <p:nvPr/>
        </p:nvGrpSpPr>
        <p:grpSpPr>
          <a:xfrm>
            <a:off x="2344426" y="3800239"/>
            <a:ext cx="615950" cy="406400"/>
            <a:chOff x="3786188" y="1143000"/>
            <a:chExt cx="615950" cy="406400"/>
          </a:xfrm>
        </p:grpSpPr>
        <p:sp>
          <p:nvSpPr>
            <p:cNvPr id="63" name="Freeform 134"/>
            <p:cNvSpPr>
              <a:spLocks noEditPoints="1"/>
            </p:cNvSpPr>
            <p:nvPr/>
          </p:nvSpPr>
          <p:spPr bwMode="auto">
            <a:xfrm>
              <a:off x="3887788" y="1355725"/>
              <a:ext cx="396875" cy="193675"/>
            </a:xfrm>
            <a:custGeom>
              <a:avLst/>
              <a:gdLst/>
              <a:ahLst/>
              <a:cxnLst>
                <a:cxn ang="0">
                  <a:pos x="124" y="122"/>
                </a:cxn>
                <a:cxn ang="0">
                  <a:pos x="102" y="118"/>
                </a:cxn>
                <a:cxn ang="0">
                  <a:pos x="24" y="84"/>
                </a:cxn>
                <a:cxn ang="0">
                  <a:pos x="6" y="70"/>
                </a:cxn>
                <a:cxn ang="0">
                  <a:pos x="0" y="48"/>
                </a:cxn>
                <a:cxn ang="0">
                  <a:pos x="0" y="10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38" y="0"/>
                </a:cxn>
                <a:cxn ang="0">
                  <a:pos x="106" y="26"/>
                </a:cxn>
                <a:cxn ang="0">
                  <a:pos x="116" y="28"/>
                </a:cxn>
                <a:cxn ang="0">
                  <a:pos x="126" y="30"/>
                </a:cxn>
                <a:cxn ang="0">
                  <a:pos x="146" y="26"/>
                </a:cxn>
                <a:cxn ang="0">
                  <a:pos x="204" y="2"/>
                </a:cxn>
                <a:cxn ang="0">
                  <a:pos x="240" y="0"/>
                </a:cxn>
                <a:cxn ang="0">
                  <a:pos x="244" y="2"/>
                </a:cxn>
                <a:cxn ang="0">
                  <a:pos x="248" y="6"/>
                </a:cxn>
                <a:cxn ang="0">
                  <a:pos x="250" y="48"/>
                </a:cxn>
                <a:cxn ang="0">
                  <a:pos x="248" y="58"/>
                </a:cxn>
                <a:cxn ang="0">
                  <a:pos x="234" y="78"/>
                </a:cxn>
                <a:cxn ang="0">
                  <a:pos x="146" y="118"/>
                </a:cxn>
                <a:cxn ang="0">
                  <a:pos x="136" y="122"/>
                </a:cxn>
                <a:cxn ang="0">
                  <a:pos x="124" y="122"/>
                </a:cxn>
                <a:cxn ang="0">
                  <a:pos x="16" y="48"/>
                </a:cxn>
                <a:cxn ang="0">
                  <a:pos x="18" y="54"/>
                </a:cxn>
                <a:cxn ang="0">
                  <a:pos x="24" y="66"/>
                </a:cxn>
                <a:cxn ang="0">
                  <a:pos x="108" y="104"/>
                </a:cxn>
                <a:cxn ang="0">
                  <a:pos x="116" y="106"/>
                </a:cxn>
                <a:cxn ang="0">
                  <a:pos x="124" y="106"/>
                </a:cxn>
                <a:cxn ang="0">
                  <a:pos x="140" y="104"/>
                </a:cxn>
                <a:cxn ang="0">
                  <a:pos x="218" y="70"/>
                </a:cxn>
                <a:cxn ang="0">
                  <a:pos x="228" y="60"/>
                </a:cxn>
                <a:cxn ang="0">
                  <a:pos x="232" y="48"/>
                </a:cxn>
                <a:cxn ang="0">
                  <a:pos x="208" y="18"/>
                </a:cxn>
                <a:cxn ang="0">
                  <a:pos x="154" y="40"/>
                </a:cxn>
                <a:cxn ang="0">
                  <a:pos x="126" y="46"/>
                </a:cxn>
                <a:cxn ang="0">
                  <a:pos x="114" y="44"/>
                </a:cxn>
                <a:cxn ang="0">
                  <a:pos x="38" y="18"/>
                </a:cxn>
              </a:cxnLst>
              <a:rect l="0" t="0" r="r" b="b"/>
              <a:pathLst>
                <a:path w="250" h="122">
                  <a:moveTo>
                    <a:pt x="124" y="122"/>
                  </a:moveTo>
                  <a:lnTo>
                    <a:pt x="124" y="122"/>
                  </a:lnTo>
                  <a:lnTo>
                    <a:pt x="112" y="122"/>
                  </a:lnTo>
                  <a:lnTo>
                    <a:pt x="102" y="118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78"/>
                  </a:lnTo>
                  <a:lnTo>
                    <a:pt x="6" y="70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16" y="28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6" y="28"/>
                  </a:lnTo>
                  <a:lnTo>
                    <a:pt x="146" y="26"/>
                  </a:lnTo>
                  <a:lnTo>
                    <a:pt x="204" y="2"/>
                  </a:lnTo>
                  <a:lnTo>
                    <a:pt x="204" y="2"/>
                  </a:lnTo>
                  <a:lnTo>
                    <a:pt x="206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4"/>
                  </a:lnTo>
                  <a:lnTo>
                    <a:pt x="248" y="6"/>
                  </a:lnTo>
                  <a:lnTo>
                    <a:pt x="250" y="10"/>
                  </a:lnTo>
                  <a:lnTo>
                    <a:pt x="250" y="48"/>
                  </a:lnTo>
                  <a:lnTo>
                    <a:pt x="250" y="48"/>
                  </a:lnTo>
                  <a:lnTo>
                    <a:pt x="248" y="58"/>
                  </a:lnTo>
                  <a:lnTo>
                    <a:pt x="242" y="70"/>
                  </a:lnTo>
                  <a:lnTo>
                    <a:pt x="234" y="78"/>
                  </a:lnTo>
                  <a:lnTo>
                    <a:pt x="224" y="84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36" y="122"/>
                  </a:lnTo>
                  <a:lnTo>
                    <a:pt x="124" y="122"/>
                  </a:lnTo>
                  <a:lnTo>
                    <a:pt x="124" y="122"/>
                  </a:lnTo>
                  <a:close/>
                  <a:moveTo>
                    <a:pt x="16" y="18"/>
                  </a:moveTo>
                  <a:lnTo>
                    <a:pt x="16" y="48"/>
                  </a:lnTo>
                  <a:lnTo>
                    <a:pt x="16" y="48"/>
                  </a:lnTo>
                  <a:lnTo>
                    <a:pt x="18" y="54"/>
                  </a:lnTo>
                  <a:lnTo>
                    <a:pt x="20" y="60"/>
                  </a:lnTo>
                  <a:lnTo>
                    <a:pt x="24" y="66"/>
                  </a:lnTo>
                  <a:lnTo>
                    <a:pt x="30" y="70"/>
                  </a:lnTo>
                  <a:lnTo>
                    <a:pt x="108" y="104"/>
                  </a:lnTo>
                  <a:lnTo>
                    <a:pt x="108" y="104"/>
                  </a:lnTo>
                  <a:lnTo>
                    <a:pt x="116" y="106"/>
                  </a:lnTo>
                  <a:lnTo>
                    <a:pt x="124" y="106"/>
                  </a:lnTo>
                  <a:lnTo>
                    <a:pt x="124" y="106"/>
                  </a:lnTo>
                  <a:lnTo>
                    <a:pt x="132" y="106"/>
                  </a:lnTo>
                  <a:lnTo>
                    <a:pt x="140" y="104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24" y="66"/>
                  </a:lnTo>
                  <a:lnTo>
                    <a:pt x="228" y="60"/>
                  </a:lnTo>
                  <a:lnTo>
                    <a:pt x="232" y="54"/>
                  </a:lnTo>
                  <a:lnTo>
                    <a:pt x="232" y="48"/>
                  </a:lnTo>
                  <a:lnTo>
                    <a:pt x="232" y="18"/>
                  </a:lnTo>
                  <a:lnTo>
                    <a:pt x="208" y="18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40" y="44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14" y="44"/>
                  </a:lnTo>
                  <a:lnTo>
                    <a:pt x="100" y="42"/>
                  </a:lnTo>
                  <a:lnTo>
                    <a:pt x="38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5"/>
            <p:cNvSpPr>
              <a:spLocks noEditPoints="1"/>
            </p:cNvSpPr>
            <p:nvPr/>
          </p:nvSpPr>
          <p:spPr bwMode="auto">
            <a:xfrm>
              <a:off x="3786188" y="1143000"/>
              <a:ext cx="615950" cy="333375"/>
            </a:xfrm>
            <a:custGeom>
              <a:avLst/>
              <a:gdLst/>
              <a:ahLst/>
              <a:cxnLst>
                <a:cxn ang="0">
                  <a:pos x="380" y="210"/>
                </a:cxn>
                <a:cxn ang="0">
                  <a:pos x="348" y="210"/>
                </a:cxn>
                <a:cxn ang="0">
                  <a:pos x="344" y="210"/>
                </a:cxn>
                <a:cxn ang="0">
                  <a:pos x="340" y="206"/>
                </a:cxn>
                <a:cxn ang="0">
                  <a:pos x="340" y="198"/>
                </a:cxn>
                <a:cxn ang="0">
                  <a:pos x="356" y="90"/>
                </a:cxn>
                <a:cxn ang="0">
                  <a:pos x="214" y="150"/>
                </a:cxn>
                <a:cxn ang="0">
                  <a:pos x="190" y="154"/>
                </a:cxn>
                <a:cxn ang="0">
                  <a:pos x="178" y="154"/>
                </a:cxn>
                <a:cxn ang="0">
                  <a:pos x="14" y="92"/>
                </a:cxn>
                <a:cxn ang="0">
                  <a:pos x="6" y="88"/>
                </a:cxn>
                <a:cxn ang="0">
                  <a:pos x="0" y="80"/>
                </a:cxn>
                <a:cxn ang="0">
                  <a:pos x="0" y="76"/>
                </a:cxn>
                <a:cxn ang="0">
                  <a:pos x="2" y="70"/>
                </a:cxn>
                <a:cxn ang="0">
                  <a:pos x="14" y="62"/>
                </a:cxn>
                <a:cxn ang="0">
                  <a:pos x="168" y="4"/>
                </a:cxn>
                <a:cxn ang="0">
                  <a:pos x="192" y="0"/>
                </a:cxn>
                <a:cxn ang="0">
                  <a:pos x="202" y="2"/>
                </a:cxn>
                <a:cxn ang="0">
                  <a:pos x="362" y="56"/>
                </a:cxn>
                <a:cxn ang="0">
                  <a:pos x="368" y="60"/>
                </a:cxn>
                <a:cxn ang="0">
                  <a:pos x="376" y="66"/>
                </a:cxn>
                <a:cxn ang="0">
                  <a:pos x="376" y="70"/>
                </a:cxn>
                <a:cxn ang="0">
                  <a:pos x="372" y="80"/>
                </a:cxn>
                <a:cxn ang="0">
                  <a:pos x="386" y="198"/>
                </a:cxn>
                <a:cxn ang="0">
                  <a:pos x="388" y="202"/>
                </a:cxn>
                <a:cxn ang="0">
                  <a:pos x="388" y="206"/>
                </a:cxn>
                <a:cxn ang="0">
                  <a:pos x="382" y="210"/>
                </a:cxn>
                <a:cxn ang="0">
                  <a:pos x="380" y="210"/>
                </a:cxn>
                <a:cxn ang="0">
                  <a:pos x="366" y="194"/>
                </a:cxn>
                <a:cxn ang="0">
                  <a:pos x="362" y="194"/>
                </a:cxn>
                <a:cxn ang="0">
                  <a:pos x="174" y="136"/>
                </a:cxn>
                <a:cxn ang="0">
                  <a:pos x="180" y="138"/>
                </a:cxn>
                <a:cxn ang="0">
                  <a:pos x="190" y="138"/>
                </a:cxn>
                <a:cxn ang="0">
                  <a:pos x="206" y="136"/>
                </a:cxn>
                <a:cxn ang="0">
                  <a:pos x="208" y="18"/>
                </a:cxn>
                <a:cxn ang="0">
                  <a:pos x="200" y="18"/>
                </a:cxn>
                <a:cxn ang="0">
                  <a:pos x="192" y="16"/>
                </a:cxn>
                <a:cxn ang="0">
                  <a:pos x="174" y="20"/>
                </a:cxn>
              </a:cxnLst>
              <a:rect l="0" t="0" r="r" b="b"/>
              <a:pathLst>
                <a:path w="388" h="210">
                  <a:moveTo>
                    <a:pt x="380" y="210"/>
                  </a:moveTo>
                  <a:lnTo>
                    <a:pt x="380" y="210"/>
                  </a:lnTo>
                  <a:lnTo>
                    <a:pt x="380" y="210"/>
                  </a:lnTo>
                  <a:lnTo>
                    <a:pt x="348" y="210"/>
                  </a:lnTo>
                  <a:lnTo>
                    <a:pt x="348" y="210"/>
                  </a:lnTo>
                  <a:lnTo>
                    <a:pt x="344" y="210"/>
                  </a:lnTo>
                  <a:lnTo>
                    <a:pt x="340" y="206"/>
                  </a:lnTo>
                  <a:lnTo>
                    <a:pt x="340" y="206"/>
                  </a:lnTo>
                  <a:lnTo>
                    <a:pt x="340" y="202"/>
                  </a:lnTo>
                  <a:lnTo>
                    <a:pt x="340" y="198"/>
                  </a:lnTo>
                  <a:lnTo>
                    <a:pt x="356" y="170"/>
                  </a:lnTo>
                  <a:lnTo>
                    <a:pt x="356" y="90"/>
                  </a:lnTo>
                  <a:lnTo>
                    <a:pt x="214" y="150"/>
                  </a:lnTo>
                  <a:lnTo>
                    <a:pt x="214" y="150"/>
                  </a:lnTo>
                  <a:lnTo>
                    <a:pt x="20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78" y="154"/>
                  </a:lnTo>
                  <a:lnTo>
                    <a:pt x="168" y="15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6" y="88"/>
                  </a:lnTo>
                  <a:lnTo>
                    <a:pt x="2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0"/>
                  </a:lnTo>
                  <a:lnTo>
                    <a:pt x="6" y="66"/>
                  </a:lnTo>
                  <a:lnTo>
                    <a:pt x="14" y="62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78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02" y="2"/>
                  </a:lnTo>
                  <a:lnTo>
                    <a:pt x="214" y="4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8" y="60"/>
                  </a:lnTo>
                  <a:lnTo>
                    <a:pt x="372" y="64"/>
                  </a:lnTo>
                  <a:lnTo>
                    <a:pt x="376" y="66"/>
                  </a:lnTo>
                  <a:lnTo>
                    <a:pt x="376" y="70"/>
                  </a:lnTo>
                  <a:lnTo>
                    <a:pt x="376" y="70"/>
                  </a:lnTo>
                  <a:lnTo>
                    <a:pt x="376" y="74"/>
                  </a:lnTo>
                  <a:lnTo>
                    <a:pt x="372" y="80"/>
                  </a:lnTo>
                  <a:lnTo>
                    <a:pt x="372" y="170"/>
                  </a:lnTo>
                  <a:lnTo>
                    <a:pt x="386" y="198"/>
                  </a:lnTo>
                  <a:lnTo>
                    <a:pt x="386" y="198"/>
                  </a:lnTo>
                  <a:lnTo>
                    <a:pt x="388" y="202"/>
                  </a:lnTo>
                  <a:lnTo>
                    <a:pt x="388" y="202"/>
                  </a:lnTo>
                  <a:lnTo>
                    <a:pt x="388" y="206"/>
                  </a:lnTo>
                  <a:lnTo>
                    <a:pt x="386" y="208"/>
                  </a:lnTo>
                  <a:lnTo>
                    <a:pt x="382" y="210"/>
                  </a:lnTo>
                  <a:lnTo>
                    <a:pt x="380" y="210"/>
                  </a:lnTo>
                  <a:lnTo>
                    <a:pt x="380" y="210"/>
                  </a:lnTo>
                  <a:close/>
                  <a:moveTo>
                    <a:pt x="362" y="194"/>
                  </a:moveTo>
                  <a:lnTo>
                    <a:pt x="366" y="194"/>
                  </a:lnTo>
                  <a:lnTo>
                    <a:pt x="364" y="190"/>
                  </a:lnTo>
                  <a:lnTo>
                    <a:pt x="362" y="194"/>
                  </a:lnTo>
                  <a:close/>
                  <a:moveTo>
                    <a:pt x="20" y="76"/>
                  </a:moveTo>
                  <a:lnTo>
                    <a:pt x="174" y="136"/>
                  </a:lnTo>
                  <a:lnTo>
                    <a:pt x="174" y="136"/>
                  </a:lnTo>
                  <a:lnTo>
                    <a:pt x="180" y="138"/>
                  </a:lnTo>
                  <a:lnTo>
                    <a:pt x="190" y="138"/>
                  </a:lnTo>
                  <a:lnTo>
                    <a:pt x="190" y="138"/>
                  </a:lnTo>
                  <a:lnTo>
                    <a:pt x="198" y="138"/>
                  </a:lnTo>
                  <a:lnTo>
                    <a:pt x="206" y="136"/>
                  </a:lnTo>
                  <a:lnTo>
                    <a:pt x="356" y="72"/>
                  </a:lnTo>
                  <a:lnTo>
                    <a:pt x="208" y="18"/>
                  </a:lnTo>
                  <a:lnTo>
                    <a:pt x="208" y="18"/>
                  </a:lnTo>
                  <a:lnTo>
                    <a:pt x="200" y="18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82" y="18"/>
                  </a:lnTo>
                  <a:lnTo>
                    <a:pt x="174" y="20"/>
                  </a:lnTo>
                  <a:lnTo>
                    <a:pt x="2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Freeform 136"/>
          <p:cNvSpPr>
            <a:spLocks noEditPoints="1"/>
          </p:cNvSpPr>
          <p:nvPr/>
        </p:nvSpPr>
        <p:spPr bwMode="auto">
          <a:xfrm>
            <a:off x="4040140" y="3262107"/>
            <a:ext cx="425193" cy="337411"/>
          </a:xfrm>
          <a:custGeom>
            <a:avLst/>
            <a:gdLst/>
            <a:ahLst/>
            <a:cxnLst>
              <a:cxn ang="0">
                <a:pos x="216" y="36"/>
              </a:cxn>
              <a:cxn ang="0">
                <a:pos x="206" y="16"/>
              </a:cxn>
              <a:cxn ang="0">
                <a:pos x="178" y="2"/>
              </a:cxn>
              <a:cxn ang="0">
                <a:pos x="156" y="0"/>
              </a:cxn>
              <a:cxn ang="0">
                <a:pos x="122" y="6"/>
              </a:cxn>
              <a:cxn ang="0">
                <a:pos x="100" y="22"/>
              </a:cxn>
              <a:cxn ang="0">
                <a:pos x="24" y="36"/>
              </a:cxn>
              <a:cxn ang="0">
                <a:pos x="8" y="42"/>
              </a:cxn>
              <a:cxn ang="0">
                <a:pos x="0" y="108"/>
              </a:cxn>
              <a:cxn ang="0">
                <a:pos x="6" y="122"/>
              </a:cxn>
              <a:cxn ang="0">
                <a:pos x="22" y="224"/>
              </a:cxn>
              <a:cxn ang="0">
                <a:pos x="28" y="240"/>
              </a:cxn>
              <a:cxn ang="0">
                <a:pos x="266" y="246"/>
              </a:cxn>
              <a:cxn ang="0">
                <a:pos x="284" y="240"/>
              </a:cxn>
              <a:cxn ang="0">
                <a:pos x="290" y="130"/>
              </a:cxn>
              <a:cxn ang="0">
                <a:pos x="304" y="122"/>
              </a:cxn>
              <a:cxn ang="0">
                <a:pos x="310" y="60"/>
              </a:cxn>
              <a:cxn ang="0">
                <a:pos x="304" y="42"/>
              </a:cxn>
              <a:cxn ang="0">
                <a:pos x="286" y="36"/>
              </a:cxn>
              <a:cxn ang="0">
                <a:pos x="294" y="110"/>
              </a:cxn>
              <a:cxn ang="0">
                <a:pos x="286" y="116"/>
              </a:cxn>
              <a:cxn ang="0">
                <a:pos x="204" y="98"/>
              </a:cxn>
              <a:cxn ang="0">
                <a:pos x="114" y="90"/>
              </a:cxn>
              <a:cxn ang="0">
                <a:pos x="106" y="98"/>
              </a:cxn>
              <a:cxn ang="0">
                <a:pos x="24" y="116"/>
              </a:cxn>
              <a:cxn ang="0">
                <a:pos x="16" y="110"/>
              </a:cxn>
              <a:cxn ang="0">
                <a:pos x="16" y="60"/>
              </a:cxn>
              <a:cxn ang="0">
                <a:pos x="22" y="52"/>
              </a:cxn>
              <a:cxn ang="0">
                <a:pos x="286" y="50"/>
              </a:cxn>
              <a:cxn ang="0">
                <a:pos x="294" y="56"/>
              </a:cxn>
              <a:cxn ang="0">
                <a:pos x="266" y="232"/>
              </a:cxn>
              <a:cxn ang="0">
                <a:pos x="42" y="230"/>
              </a:cxn>
              <a:cxn ang="0">
                <a:pos x="36" y="224"/>
              </a:cxn>
              <a:cxn ang="0">
                <a:pos x="106" y="138"/>
              </a:cxn>
              <a:cxn ang="0">
                <a:pos x="114" y="146"/>
              </a:cxn>
              <a:cxn ang="0">
                <a:pos x="202" y="144"/>
              </a:cxn>
              <a:cxn ang="0">
                <a:pos x="276" y="130"/>
              </a:cxn>
              <a:cxn ang="0">
                <a:pos x="274" y="226"/>
              </a:cxn>
              <a:cxn ang="0">
                <a:pos x="266" y="232"/>
              </a:cxn>
              <a:cxn ang="0">
                <a:pos x="122" y="132"/>
              </a:cxn>
              <a:cxn ang="0">
                <a:pos x="190" y="132"/>
              </a:cxn>
              <a:cxn ang="0">
                <a:pos x="174" y="16"/>
              </a:cxn>
              <a:cxn ang="0">
                <a:pos x="200" y="32"/>
              </a:cxn>
              <a:cxn ang="0">
                <a:pos x="110" y="36"/>
              </a:cxn>
              <a:cxn ang="0">
                <a:pos x="124" y="22"/>
              </a:cxn>
              <a:cxn ang="0">
                <a:pos x="156" y="14"/>
              </a:cxn>
            </a:cxnLst>
            <a:rect l="0" t="0" r="r" b="b"/>
            <a:pathLst>
              <a:path w="310" h="246">
                <a:moveTo>
                  <a:pt x="286" y="36"/>
                </a:moveTo>
                <a:lnTo>
                  <a:pt x="216" y="36"/>
                </a:lnTo>
                <a:lnTo>
                  <a:pt x="216" y="36"/>
                </a:lnTo>
                <a:lnTo>
                  <a:pt x="214" y="28"/>
                </a:lnTo>
                <a:lnTo>
                  <a:pt x="212" y="22"/>
                </a:lnTo>
                <a:lnTo>
                  <a:pt x="206" y="16"/>
                </a:lnTo>
                <a:lnTo>
                  <a:pt x="198" y="10"/>
                </a:lnTo>
                <a:lnTo>
                  <a:pt x="190" y="6"/>
                </a:lnTo>
                <a:lnTo>
                  <a:pt x="178" y="2"/>
                </a:lnTo>
                <a:lnTo>
                  <a:pt x="168" y="0"/>
                </a:lnTo>
                <a:lnTo>
                  <a:pt x="156" y="0"/>
                </a:lnTo>
                <a:lnTo>
                  <a:pt x="156" y="0"/>
                </a:lnTo>
                <a:lnTo>
                  <a:pt x="144" y="0"/>
                </a:lnTo>
                <a:lnTo>
                  <a:pt x="132" y="2"/>
                </a:lnTo>
                <a:lnTo>
                  <a:pt x="122" y="6"/>
                </a:lnTo>
                <a:lnTo>
                  <a:pt x="114" y="10"/>
                </a:lnTo>
                <a:lnTo>
                  <a:pt x="106" y="16"/>
                </a:lnTo>
                <a:lnTo>
                  <a:pt x="100" y="22"/>
                </a:lnTo>
                <a:lnTo>
                  <a:pt x="96" y="28"/>
                </a:lnTo>
                <a:lnTo>
                  <a:pt x="94" y="36"/>
                </a:lnTo>
                <a:lnTo>
                  <a:pt x="24" y="36"/>
                </a:lnTo>
                <a:lnTo>
                  <a:pt x="24" y="36"/>
                </a:lnTo>
                <a:lnTo>
                  <a:pt x="16" y="38"/>
                </a:lnTo>
                <a:lnTo>
                  <a:pt x="8" y="42"/>
                </a:lnTo>
                <a:lnTo>
                  <a:pt x="2" y="50"/>
                </a:lnTo>
                <a:lnTo>
                  <a:pt x="0" y="60"/>
                </a:lnTo>
                <a:lnTo>
                  <a:pt x="0" y="108"/>
                </a:lnTo>
                <a:lnTo>
                  <a:pt x="0" y="108"/>
                </a:lnTo>
                <a:lnTo>
                  <a:pt x="2" y="116"/>
                </a:lnTo>
                <a:lnTo>
                  <a:pt x="6" y="122"/>
                </a:lnTo>
                <a:lnTo>
                  <a:pt x="14" y="128"/>
                </a:lnTo>
                <a:lnTo>
                  <a:pt x="22" y="130"/>
                </a:lnTo>
                <a:lnTo>
                  <a:pt x="22" y="224"/>
                </a:lnTo>
                <a:lnTo>
                  <a:pt x="22" y="224"/>
                </a:lnTo>
                <a:lnTo>
                  <a:pt x="22" y="232"/>
                </a:lnTo>
                <a:lnTo>
                  <a:pt x="28" y="240"/>
                </a:lnTo>
                <a:lnTo>
                  <a:pt x="36" y="244"/>
                </a:lnTo>
                <a:lnTo>
                  <a:pt x="46" y="246"/>
                </a:lnTo>
                <a:lnTo>
                  <a:pt x="266" y="246"/>
                </a:lnTo>
                <a:lnTo>
                  <a:pt x="266" y="246"/>
                </a:lnTo>
                <a:lnTo>
                  <a:pt x="276" y="244"/>
                </a:lnTo>
                <a:lnTo>
                  <a:pt x="284" y="240"/>
                </a:lnTo>
                <a:lnTo>
                  <a:pt x="288" y="232"/>
                </a:lnTo>
                <a:lnTo>
                  <a:pt x="290" y="224"/>
                </a:lnTo>
                <a:lnTo>
                  <a:pt x="290" y="130"/>
                </a:lnTo>
                <a:lnTo>
                  <a:pt x="290" y="130"/>
                </a:lnTo>
                <a:lnTo>
                  <a:pt x="298" y="128"/>
                </a:lnTo>
                <a:lnTo>
                  <a:pt x="304" y="122"/>
                </a:lnTo>
                <a:lnTo>
                  <a:pt x="308" y="116"/>
                </a:lnTo>
                <a:lnTo>
                  <a:pt x="310" y="108"/>
                </a:lnTo>
                <a:lnTo>
                  <a:pt x="310" y="60"/>
                </a:lnTo>
                <a:lnTo>
                  <a:pt x="310" y="60"/>
                </a:lnTo>
                <a:lnTo>
                  <a:pt x="308" y="50"/>
                </a:lnTo>
                <a:lnTo>
                  <a:pt x="304" y="42"/>
                </a:lnTo>
                <a:lnTo>
                  <a:pt x="296" y="38"/>
                </a:lnTo>
                <a:lnTo>
                  <a:pt x="286" y="36"/>
                </a:lnTo>
                <a:lnTo>
                  <a:pt x="286" y="36"/>
                </a:lnTo>
                <a:close/>
                <a:moveTo>
                  <a:pt x="296" y="108"/>
                </a:moveTo>
                <a:lnTo>
                  <a:pt x="296" y="108"/>
                </a:lnTo>
                <a:lnTo>
                  <a:pt x="294" y="110"/>
                </a:lnTo>
                <a:lnTo>
                  <a:pt x="292" y="114"/>
                </a:lnTo>
                <a:lnTo>
                  <a:pt x="290" y="114"/>
                </a:lnTo>
                <a:lnTo>
                  <a:pt x="286" y="116"/>
                </a:lnTo>
                <a:lnTo>
                  <a:pt x="204" y="116"/>
                </a:lnTo>
                <a:lnTo>
                  <a:pt x="204" y="98"/>
                </a:lnTo>
                <a:lnTo>
                  <a:pt x="204" y="98"/>
                </a:lnTo>
                <a:lnTo>
                  <a:pt x="202" y="92"/>
                </a:lnTo>
                <a:lnTo>
                  <a:pt x="196" y="90"/>
                </a:lnTo>
                <a:lnTo>
                  <a:pt x="114" y="90"/>
                </a:lnTo>
                <a:lnTo>
                  <a:pt x="114" y="90"/>
                </a:lnTo>
                <a:lnTo>
                  <a:pt x="110" y="92"/>
                </a:lnTo>
                <a:lnTo>
                  <a:pt x="106" y="98"/>
                </a:lnTo>
                <a:lnTo>
                  <a:pt x="106" y="116"/>
                </a:lnTo>
                <a:lnTo>
                  <a:pt x="24" y="116"/>
                </a:lnTo>
                <a:lnTo>
                  <a:pt x="24" y="116"/>
                </a:lnTo>
                <a:lnTo>
                  <a:pt x="22" y="114"/>
                </a:lnTo>
                <a:lnTo>
                  <a:pt x="18" y="114"/>
                </a:lnTo>
                <a:lnTo>
                  <a:pt x="16" y="110"/>
                </a:lnTo>
                <a:lnTo>
                  <a:pt x="16" y="108"/>
                </a:lnTo>
                <a:lnTo>
                  <a:pt x="16" y="60"/>
                </a:lnTo>
                <a:lnTo>
                  <a:pt x="16" y="60"/>
                </a:lnTo>
                <a:lnTo>
                  <a:pt x="16" y="56"/>
                </a:lnTo>
                <a:lnTo>
                  <a:pt x="18" y="54"/>
                </a:lnTo>
                <a:lnTo>
                  <a:pt x="22" y="52"/>
                </a:lnTo>
                <a:lnTo>
                  <a:pt x="24" y="50"/>
                </a:lnTo>
                <a:lnTo>
                  <a:pt x="286" y="50"/>
                </a:lnTo>
                <a:lnTo>
                  <a:pt x="286" y="50"/>
                </a:lnTo>
                <a:lnTo>
                  <a:pt x="290" y="52"/>
                </a:lnTo>
                <a:lnTo>
                  <a:pt x="292" y="54"/>
                </a:lnTo>
                <a:lnTo>
                  <a:pt x="294" y="56"/>
                </a:lnTo>
                <a:lnTo>
                  <a:pt x="296" y="60"/>
                </a:lnTo>
                <a:lnTo>
                  <a:pt x="296" y="108"/>
                </a:lnTo>
                <a:close/>
                <a:moveTo>
                  <a:pt x="266" y="232"/>
                </a:moveTo>
                <a:lnTo>
                  <a:pt x="46" y="232"/>
                </a:lnTo>
                <a:lnTo>
                  <a:pt x="46" y="232"/>
                </a:lnTo>
                <a:lnTo>
                  <a:pt x="42" y="230"/>
                </a:lnTo>
                <a:lnTo>
                  <a:pt x="38" y="230"/>
                </a:lnTo>
                <a:lnTo>
                  <a:pt x="36" y="226"/>
                </a:lnTo>
                <a:lnTo>
                  <a:pt x="36" y="224"/>
                </a:lnTo>
                <a:lnTo>
                  <a:pt x="36" y="130"/>
                </a:lnTo>
                <a:lnTo>
                  <a:pt x="106" y="130"/>
                </a:lnTo>
                <a:lnTo>
                  <a:pt x="106" y="138"/>
                </a:lnTo>
                <a:lnTo>
                  <a:pt x="106" y="138"/>
                </a:lnTo>
                <a:lnTo>
                  <a:pt x="110" y="144"/>
                </a:lnTo>
                <a:lnTo>
                  <a:pt x="114" y="146"/>
                </a:lnTo>
                <a:lnTo>
                  <a:pt x="196" y="146"/>
                </a:lnTo>
                <a:lnTo>
                  <a:pt x="196" y="146"/>
                </a:lnTo>
                <a:lnTo>
                  <a:pt x="202" y="144"/>
                </a:lnTo>
                <a:lnTo>
                  <a:pt x="204" y="138"/>
                </a:lnTo>
                <a:lnTo>
                  <a:pt x="204" y="130"/>
                </a:lnTo>
                <a:lnTo>
                  <a:pt x="276" y="130"/>
                </a:lnTo>
                <a:lnTo>
                  <a:pt x="276" y="224"/>
                </a:lnTo>
                <a:lnTo>
                  <a:pt x="276" y="224"/>
                </a:lnTo>
                <a:lnTo>
                  <a:pt x="274" y="226"/>
                </a:lnTo>
                <a:lnTo>
                  <a:pt x="272" y="230"/>
                </a:lnTo>
                <a:lnTo>
                  <a:pt x="270" y="230"/>
                </a:lnTo>
                <a:lnTo>
                  <a:pt x="266" y="232"/>
                </a:lnTo>
                <a:lnTo>
                  <a:pt x="266" y="232"/>
                </a:lnTo>
                <a:close/>
                <a:moveTo>
                  <a:pt x="190" y="132"/>
                </a:moveTo>
                <a:lnTo>
                  <a:pt x="122" y="132"/>
                </a:lnTo>
                <a:lnTo>
                  <a:pt x="122" y="106"/>
                </a:lnTo>
                <a:lnTo>
                  <a:pt x="190" y="106"/>
                </a:lnTo>
                <a:lnTo>
                  <a:pt x="190" y="132"/>
                </a:lnTo>
                <a:close/>
                <a:moveTo>
                  <a:pt x="156" y="14"/>
                </a:moveTo>
                <a:lnTo>
                  <a:pt x="156" y="14"/>
                </a:lnTo>
                <a:lnTo>
                  <a:pt x="174" y="16"/>
                </a:lnTo>
                <a:lnTo>
                  <a:pt x="188" y="22"/>
                </a:lnTo>
                <a:lnTo>
                  <a:pt x="198" y="28"/>
                </a:lnTo>
                <a:lnTo>
                  <a:pt x="200" y="32"/>
                </a:lnTo>
                <a:lnTo>
                  <a:pt x="202" y="36"/>
                </a:lnTo>
                <a:lnTo>
                  <a:pt x="110" y="36"/>
                </a:lnTo>
                <a:lnTo>
                  <a:pt x="110" y="36"/>
                </a:lnTo>
                <a:lnTo>
                  <a:pt x="110" y="32"/>
                </a:lnTo>
                <a:lnTo>
                  <a:pt x="114" y="28"/>
                </a:lnTo>
                <a:lnTo>
                  <a:pt x="124" y="22"/>
                </a:lnTo>
                <a:lnTo>
                  <a:pt x="138" y="16"/>
                </a:lnTo>
                <a:lnTo>
                  <a:pt x="156" y="14"/>
                </a:lnTo>
                <a:lnTo>
                  <a:pt x="156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6" name="组 22"/>
          <p:cNvGrpSpPr/>
          <p:nvPr/>
        </p:nvGrpSpPr>
        <p:grpSpPr>
          <a:xfrm>
            <a:off x="6459989" y="2976454"/>
            <a:ext cx="401504" cy="338994"/>
            <a:chOff x="5268913" y="1114425"/>
            <a:chExt cx="530225" cy="447675"/>
          </a:xfrm>
        </p:grpSpPr>
        <p:sp>
          <p:nvSpPr>
            <p:cNvPr id="67" name="Freeform 137"/>
            <p:cNvSpPr>
              <a:spLocks noEditPoints="1"/>
            </p:cNvSpPr>
            <p:nvPr/>
          </p:nvSpPr>
          <p:spPr bwMode="auto">
            <a:xfrm>
              <a:off x="5268913" y="1114425"/>
              <a:ext cx="530225" cy="447675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14" y="10"/>
                </a:cxn>
                <a:cxn ang="0">
                  <a:pos x="204" y="44"/>
                </a:cxn>
                <a:cxn ang="0">
                  <a:pos x="212" y="84"/>
                </a:cxn>
                <a:cxn ang="0">
                  <a:pos x="158" y="128"/>
                </a:cxn>
                <a:cxn ang="0">
                  <a:pos x="128" y="66"/>
                </a:cxn>
                <a:cxn ang="0">
                  <a:pos x="102" y="28"/>
                </a:cxn>
                <a:cxn ang="0">
                  <a:pos x="66" y="18"/>
                </a:cxn>
                <a:cxn ang="0">
                  <a:pos x="44" y="22"/>
                </a:cxn>
                <a:cxn ang="0">
                  <a:pos x="44" y="32"/>
                </a:cxn>
                <a:cxn ang="0">
                  <a:pos x="32" y="78"/>
                </a:cxn>
                <a:cxn ang="0">
                  <a:pos x="8" y="60"/>
                </a:cxn>
                <a:cxn ang="0">
                  <a:pos x="2" y="64"/>
                </a:cxn>
                <a:cxn ang="0">
                  <a:pos x="8" y="114"/>
                </a:cxn>
                <a:cxn ang="0">
                  <a:pos x="30" y="136"/>
                </a:cxn>
                <a:cxn ang="0">
                  <a:pos x="64" y="148"/>
                </a:cxn>
                <a:cxn ang="0">
                  <a:pos x="52" y="234"/>
                </a:cxn>
                <a:cxn ang="0">
                  <a:pos x="90" y="280"/>
                </a:cxn>
                <a:cxn ang="0">
                  <a:pos x="100" y="280"/>
                </a:cxn>
                <a:cxn ang="0">
                  <a:pos x="218" y="280"/>
                </a:cxn>
                <a:cxn ang="0">
                  <a:pos x="262" y="236"/>
                </a:cxn>
                <a:cxn ang="0">
                  <a:pos x="248" y="130"/>
                </a:cxn>
                <a:cxn ang="0">
                  <a:pos x="244" y="116"/>
                </a:cxn>
                <a:cxn ang="0">
                  <a:pos x="290" y="130"/>
                </a:cxn>
                <a:cxn ang="0">
                  <a:pos x="334" y="86"/>
                </a:cxn>
                <a:cxn ang="0">
                  <a:pos x="248" y="92"/>
                </a:cxn>
                <a:cxn ang="0">
                  <a:pos x="248" y="92"/>
                </a:cxn>
                <a:cxn ang="0">
                  <a:pos x="94" y="266"/>
                </a:cxn>
                <a:cxn ang="0">
                  <a:pos x="162" y="144"/>
                </a:cxn>
                <a:cxn ang="0">
                  <a:pos x="82" y="72"/>
                </a:cxn>
                <a:cxn ang="0">
                  <a:pos x="62" y="32"/>
                </a:cxn>
                <a:cxn ang="0">
                  <a:pos x="92" y="40"/>
                </a:cxn>
                <a:cxn ang="0">
                  <a:pos x="114" y="72"/>
                </a:cxn>
                <a:cxn ang="0">
                  <a:pos x="108" y="110"/>
                </a:cxn>
                <a:cxn ang="0">
                  <a:pos x="96" y="122"/>
                </a:cxn>
                <a:cxn ang="0">
                  <a:pos x="74" y="132"/>
                </a:cxn>
                <a:cxn ang="0">
                  <a:pos x="46" y="130"/>
                </a:cxn>
                <a:cxn ang="0">
                  <a:pos x="22" y="110"/>
                </a:cxn>
                <a:cxn ang="0">
                  <a:pos x="22" y="88"/>
                </a:cxn>
                <a:cxn ang="0">
                  <a:pos x="54" y="100"/>
                </a:cxn>
                <a:cxn ang="0">
                  <a:pos x="120" y="166"/>
                </a:cxn>
                <a:cxn ang="0">
                  <a:pos x="98" y="138"/>
                </a:cxn>
                <a:cxn ang="0">
                  <a:pos x="104" y="134"/>
                </a:cxn>
                <a:cxn ang="0">
                  <a:pos x="110" y="128"/>
                </a:cxn>
                <a:cxn ang="0">
                  <a:pos x="116" y="122"/>
                </a:cxn>
                <a:cxn ang="0">
                  <a:pos x="120" y="118"/>
                </a:cxn>
                <a:cxn ang="0">
                  <a:pos x="148" y="138"/>
                </a:cxn>
                <a:cxn ang="0">
                  <a:pos x="218" y="262"/>
                </a:cxn>
                <a:cxn ang="0">
                  <a:pos x="290" y="112"/>
                </a:cxn>
                <a:cxn ang="0">
                  <a:pos x="316" y="86"/>
                </a:cxn>
              </a:cxnLst>
              <a:rect l="0" t="0" r="r" b="b"/>
              <a:pathLst>
                <a:path w="334" h="282">
                  <a:moveTo>
                    <a:pt x="332" y="80"/>
                  </a:moveTo>
                  <a:lnTo>
                    <a:pt x="252" y="2"/>
                  </a:lnTo>
                  <a:lnTo>
                    <a:pt x="252" y="2"/>
                  </a:lnTo>
                  <a:lnTo>
                    <a:pt x="248" y="0"/>
                  </a:lnTo>
                  <a:lnTo>
                    <a:pt x="244" y="0"/>
                  </a:lnTo>
                  <a:lnTo>
                    <a:pt x="216" y="8"/>
                  </a:lnTo>
                  <a:lnTo>
                    <a:pt x="216" y="8"/>
                  </a:lnTo>
                  <a:lnTo>
                    <a:pt x="214" y="10"/>
                  </a:lnTo>
                  <a:lnTo>
                    <a:pt x="212" y="14"/>
                  </a:lnTo>
                  <a:lnTo>
                    <a:pt x="204" y="40"/>
                  </a:lnTo>
                  <a:lnTo>
                    <a:pt x="204" y="40"/>
                  </a:lnTo>
                  <a:lnTo>
                    <a:pt x="204" y="44"/>
                  </a:lnTo>
                  <a:lnTo>
                    <a:pt x="204" y="48"/>
                  </a:lnTo>
                  <a:lnTo>
                    <a:pt x="230" y="74"/>
                  </a:lnTo>
                  <a:lnTo>
                    <a:pt x="216" y="88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06" y="82"/>
                  </a:lnTo>
                  <a:lnTo>
                    <a:pt x="202" y="84"/>
                  </a:lnTo>
                  <a:lnTo>
                    <a:pt x="158" y="12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82"/>
                  </a:lnTo>
                  <a:lnTo>
                    <a:pt x="128" y="66"/>
                  </a:lnTo>
                  <a:lnTo>
                    <a:pt x="122" y="50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2" y="28"/>
                  </a:lnTo>
                  <a:lnTo>
                    <a:pt x="90" y="22"/>
                  </a:lnTo>
                  <a:lnTo>
                    <a:pt x="78" y="20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5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30"/>
                  </a:lnTo>
                  <a:lnTo>
                    <a:pt x="44" y="32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54" y="84"/>
                  </a:lnTo>
                  <a:lnTo>
                    <a:pt x="32" y="78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4" y="62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8" y="114"/>
                  </a:lnTo>
                  <a:lnTo>
                    <a:pt x="14" y="122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30" y="136"/>
                  </a:lnTo>
                  <a:lnTo>
                    <a:pt x="40" y="142"/>
                  </a:lnTo>
                  <a:lnTo>
                    <a:pt x="52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82" y="146"/>
                  </a:lnTo>
                  <a:lnTo>
                    <a:pt x="110" y="176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0" y="238"/>
                  </a:lnTo>
                  <a:lnTo>
                    <a:pt x="50" y="238"/>
                  </a:lnTo>
                  <a:lnTo>
                    <a:pt x="52" y="244"/>
                  </a:lnTo>
                  <a:lnTo>
                    <a:pt x="90" y="280"/>
                  </a:lnTo>
                  <a:lnTo>
                    <a:pt x="90" y="280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100" y="280"/>
                  </a:lnTo>
                  <a:lnTo>
                    <a:pt x="158" y="222"/>
                  </a:lnTo>
                  <a:lnTo>
                    <a:pt x="212" y="278"/>
                  </a:lnTo>
                  <a:lnTo>
                    <a:pt x="212" y="278"/>
                  </a:lnTo>
                  <a:lnTo>
                    <a:pt x="218" y="280"/>
                  </a:lnTo>
                  <a:lnTo>
                    <a:pt x="222" y="278"/>
                  </a:lnTo>
                  <a:lnTo>
                    <a:pt x="260" y="240"/>
                  </a:lnTo>
                  <a:lnTo>
                    <a:pt x="260" y="240"/>
                  </a:lnTo>
                  <a:lnTo>
                    <a:pt x="262" y="236"/>
                  </a:lnTo>
                  <a:lnTo>
                    <a:pt x="260" y="230"/>
                  </a:lnTo>
                  <a:lnTo>
                    <a:pt x="204" y="176"/>
                  </a:lnTo>
                  <a:lnTo>
                    <a:pt x="248" y="130"/>
                  </a:lnTo>
                  <a:lnTo>
                    <a:pt x="248" y="130"/>
                  </a:lnTo>
                  <a:lnTo>
                    <a:pt x="250" y="126"/>
                  </a:lnTo>
                  <a:lnTo>
                    <a:pt x="250" y="126"/>
                  </a:lnTo>
                  <a:lnTo>
                    <a:pt x="248" y="120"/>
                  </a:lnTo>
                  <a:lnTo>
                    <a:pt x="244" y="116"/>
                  </a:lnTo>
                  <a:lnTo>
                    <a:pt x="258" y="102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90" y="130"/>
                  </a:lnTo>
                  <a:lnTo>
                    <a:pt x="294" y="128"/>
                  </a:lnTo>
                  <a:lnTo>
                    <a:pt x="332" y="90"/>
                  </a:lnTo>
                  <a:lnTo>
                    <a:pt x="332" y="90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0"/>
                  </a:lnTo>
                  <a:lnTo>
                    <a:pt x="332" y="80"/>
                  </a:lnTo>
                  <a:close/>
                  <a:moveTo>
                    <a:pt x="248" y="92"/>
                  </a:moveTo>
                  <a:lnTo>
                    <a:pt x="234" y="106"/>
                  </a:lnTo>
                  <a:lnTo>
                    <a:pt x="226" y="98"/>
                  </a:lnTo>
                  <a:lnTo>
                    <a:pt x="240" y="84"/>
                  </a:lnTo>
                  <a:lnTo>
                    <a:pt x="248" y="92"/>
                  </a:lnTo>
                  <a:close/>
                  <a:moveTo>
                    <a:pt x="162" y="144"/>
                  </a:moveTo>
                  <a:lnTo>
                    <a:pt x="206" y="98"/>
                  </a:lnTo>
                  <a:lnTo>
                    <a:pt x="234" y="126"/>
                  </a:lnTo>
                  <a:lnTo>
                    <a:pt x="94" y="266"/>
                  </a:lnTo>
                  <a:lnTo>
                    <a:pt x="68" y="238"/>
                  </a:lnTo>
                  <a:lnTo>
                    <a:pt x="162" y="144"/>
                  </a:lnTo>
                  <a:lnTo>
                    <a:pt x="162" y="142"/>
                  </a:lnTo>
                  <a:lnTo>
                    <a:pt x="162" y="144"/>
                  </a:lnTo>
                  <a:close/>
                  <a:moveTo>
                    <a:pt x="80" y="78"/>
                  </a:moveTo>
                  <a:lnTo>
                    <a:pt x="80" y="78"/>
                  </a:lnTo>
                  <a:lnTo>
                    <a:pt x="82" y="74"/>
                  </a:lnTo>
                  <a:lnTo>
                    <a:pt x="82" y="72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0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74" y="32"/>
                  </a:lnTo>
                  <a:lnTo>
                    <a:pt x="84" y="36"/>
                  </a:lnTo>
                  <a:lnTo>
                    <a:pt x="92" y="40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10" y="58"/>
                  </a:lnTo>
                  <a:lnTo>
                    <a:pt x="114" y="72"/>
                  </a:lnTo>
                  <a:lnTo>
                    <a:pt x="116" y="84"/>
                  </a:lnTo>
                  <a:lnTo>
                    <a:pt x="114" y="98"/>
                  </a:lnTo>
                  <a:lnTo>
                    <a:pt x="114" y="98"/>
                  </a:lnTo>
                  <a:lnTo>
                    <a:pt x="108" y="110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0" y="128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74" y="132"/>
                  </a:lnTo>
                  <a:lnTo>
                    <a:pt x="64" y="134"/>
                  </a:lnTo>
                  <a:lnTo>
                    <a:pt x="64" y="134"/>
                  </a:lnTo>
                  <a:lnTo>
                    <a:pt x="54" y="132"/>
                  </a:lnTo>
                  <a:lnTo>
                    <a:pt x="46" y="130"/>
                  </a:lnTo>
                  <a:lnTo>
                    <a:pt x="36" y="12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22" y="110"/>
                  </a:lnTo>
                  <a:lnTo>
                    <a:pt x="18" y="102"/>
                  </a:lnTo>
                  <a:lnTo>
                    <a:pt x="14" y="92"/>
                  </a:lnTo>
                  <a:lnTo>
                    <a:pt x="14" y="80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6" y="9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80" y="78"/>
                  </a:lnTo>
                  <a:close/>
                  <a:moveTo>
                    <a:pt x="120" y="166"/>
                  </a:moveTo>
                  <a:lnTo>
                    <a:pt x="96" y="140"/>
                  </a:lnTo>
                  <a:lnTo>
                    <a:pt x="96" y="140"/>
                  </a:lnTo>
                  <a:lnTo>
                    <a:pt x="98" y="138"/>
                  </a:lnTo>
                  <a:lnTo>
                    <a:pt x="98" y="138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6" y="134"/>
                  </a:lnTo>
                  <a:lnTo>
                    <a:pt x="106" y="134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6" y="124"/>
                  </a:lnTo>
                  <a:lnTo>
                    <a:pt x="116" y="124"/>
                  </a:lnTo>
                  <a:lnTo>
                    <a:pt x="116" y="122"/>
                  </a:lnTo>
                  <a:lnTo>
                    <a:pt x="116" y="122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2" y="114"/>
                  </a:lnTo>
                  <a:lnTo>
                    <a:pt x="148" y="138"/>
                  </a:lnTo>
                  <a:lnTo>
                    <a:pt x="120" y="166"/>
                  </a:lnTo>
                  <a:close/>
                  <a:moveTo>
                    <a:pt x="194" y="184"/>
                  </a:moveTo>
                  <a:lnTo>
                    <a:pt x="244" y="236"/>
                  </a:lnTo>
                  <a:lnTo>
                    <a:pt x="218" y="262"/>
                  </a:lnTo>
                  <a:lnTo>
                    <a:pt x="168" y="212"/>
                  </a:lnTo>
                  <a:lnTo>
                    <a:pt x="194" y="184"/>
                  </a:lnTo>
                  <a:close/>
                  <a:moveTo>
                    <a:pt x="316" y="86"/>
                  </a:moveTo>
                  <a:lnTo>
                    <a:pt x="290" y="112"/>
                  </a:lnTo>
                  <a:lnTo>
                    <a:pt x="218" y="42"/>
                  </a:lnTo>
                  <a:lnTo>
                    <a:pt x="224" y="20"/>
                  </a:lnTo>
                  <a:lnTo>
                    <a:pt x="244" y="14"/>
                  </a:lnTo>
                  <a:lnTo>
                    <a:pt x="316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8"/>
            <p:cNvSpPr>
              <a:spLocks/>
            </p:cNvSpPr>
            <p:nvPr/>
          </p:nvSpPr>
          <p:spPr bwMode="auto">
            <a:xfrm>
              <a:off x="5430838" y="1336675"/>
              <a:ext cx="142875" cy="146050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0" y="84"/>
                </a:cxn>
                <a:cxn ang="0">
                  <a:pos x="2" y="90"/>
                </a:cxn>
                <a:cxn ang="0">
                  <a:pos x="2" y="9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12" y="90"/>
                </a:cxn>
                <a:cxn ang="0">
                  <a:pos x="88" y="12"/>
                </a:cxn>
                <a:cxn ang="0">
                  <a:pos x="88" y="12"/>
                </a:cxn>
                <a:cxn ang="0">
                  <a:pos x="90" y="8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84" y="0"/>
                </a:cxn>
                <a:cxn ang="0">
                  <a:pos x="78" y="2"/>
                </a:cxn>
                <a:cxn ang="0">
                  <a:pos x="2" y="80"/>
                </a:cxn>
                <a:cxn ang="0">
                  <a:pos x="2" y="80"/>
                </a:cxn>
                <a:cxn ang="0">
                  <a:pos x="0" y="84"/>
                </a:cxn>
                <a:cxn ang="0">
                  <a:pos x="0" y="84"/>
                </a:cxn>
              </a:cxnLst>
              <a:rect l="0" t="0" r="r" b="b"/>
              <a:pathLst>
                <a:path w="90" h="92">
                  <a:moveTo>
                    <a:pt x="0" y="84"/>
                  </a:moveTo>
                  <a:lnTo>
                    <a:pt x="0" y="84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12" y="90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78" y="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9" name="组 23"/>
          <p:cNvGrpSpPr/>
          <p:nvPr/>
        </p:nvGrpSpPr>
        <p:grpSpPr>
          <a:xfrm>
            <a:off x="5060735" y="2077184"/>
            <a:ext cx="290074" cy="217121"/>
            <a:chOff x="6018213" y="1143000"/>
            <a:chExt cx="530225" cy="396875"/>
          </a:xfrm>
        </p:grpSpPr>
        <p:sp>
          <p:nvSpPr>
            <p:cNvPr id="70" name="Freeform 149"/>
            <p:cNvSpPr>
              <a:spLocks/>
            </p:cNvSpPr>
            <p:nvPr/>
          </p:nvSpPr>
          <p:spPr bwMode="auto">
            <a:xfrm>
              <a:off x="6094413" y="1314450"/>
              <a:ext cx="269875" cy="25400"/>
            </a:xfrm>
            <a:custGeom>
              <a:avLst/>
              <a:gdLst/>
              <a:ahLst/>
              <a:cxnLst>
                <a:cxn ang="0">
                  <a:pos x="16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8" y="16"/>
                </a:cxn>
                <a:cxn ang="0">
                  <a:pos x="162" y="16"/>
                </a:cxn>
                <a:cxn ang="0">
                  <a:pos x="162" y="16"/>
                </a:cxn>
                <a:cxn ang="0">
                  <a:pos x="166" y="14"/>
                </a:cxn>
                <a:cxn ang="0">
                  <a:pos x="168" y="12"/>
                </a:cxn>
                <a:cxn ang="0">
                  <a:pos x="170" y="10"/>
                </a:cxn>
                <a:cxn ang="0">
                  <a:pos x="170" y="8"/>
                </a:cxn>
                <a:cxn ang="0">
                  <a:pos x="170" y="8"/>
                </a:cxn>
                <a:cxn ang="0">
                  <a:pos x="170" y="4"/>
                </a:cxn>
                <a:cxn ang="0">
                  <a:pos x="168" y="2"/>
                </a:cxn>
                <a:cxn ang="0">
                  <a:pos x="166" y="0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70" h="16">
                  <a:moveTo>
                    <a:pt x="162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6" y="14"/>
                  </a:lnTo>
                  <a:lnTo>
                    <a:pt x="168" y="12"/>
                  </a:lnTo>
                  <a:lnTo>
                    <a:pt x="170" y="10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4"/>
                  </a:lnTo>
                  <a:lnTo>
                    <a:pt x="168" y="2"/>
                  </a:lnTo>
                  <a:lnTo>
                    <a:pt x="166" y="0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50"/>
            <p:cNvSpPr>
              <a:spLocks/>
            </p:cNvSpPr>
            <p:nvPr/>
          </p:nvSpPr>
          <p:spPr bwMode="auto">
            <a:xfrm>
              <a:off x="6094413" y="1384300"/>
              <a:ext cx="269875" cy="25400"/>
            </a:xfrm>
            <a:custGeom>
              <a:avLst/>
              <a:gdLst/>
              <a:ahLst/>
              <a:cxnLst>
                <a:cxn ang="0">
                  <a:pos x="16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62" y="16"/>
                </a:cxn>
                <a:cxn ang="0">
                  <a:pos x="162" y="16"/>
                </a:cxn>
                <a:cxn ang="0">
                  <a:pos x="166" y="16"/>
                </a:cxn>
                <a:cxn ang="0">
                  <a:pos x="168" y="14"/>
                </a:cxn>
                <a:cxn ang="0">
                  <a:pos x="170" y="12"/>
                </a:cxn>
                <a:cxn ang="0">
                  <a:pos x="170" y="8"/>
                </a:cxn>
                <a:cxn ang="0">
                  <a:pos x="170" y="8"/>
                </a:cxn>
                <a:cxn ang="0">
                  <a:pos x="170" y="6"/>
                </a:cxn>
                <a:cxn ang="0">
                  <a:pos x="168" y="2"/>
                </a:cxn>
                <a:cxn ang="0">
                  <a:pos x="166" y="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70" h="16">
                  <a:moveTo>
                    <a:pt x="162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6" y="16"/>
                  </a:lnTo>
                  <a:lnTo>
                    <a:pt x="168" y="14"/>
                  </a:lnTo>
                  <a:lnTo>
                    <a:pt x="170" y="12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6"/>
                  </a:lnTo>
                  <a:lnTo>
                    <a:pt x="168" y="2"/>
                  </a:lnTo>
                  <a:lnTo>
                    <a:pt x="166" y="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51"/>
            <p:cNvSpPr>
              <a:spLocks noEditPoints="1"/>
            </p:cNvSpPr>
            <p:nvPr/>
          </p:nvSpPr>
          <p:spPr bwMode="auto">
            <a:xfrm>
              <a:off x="6018213" y="1219200"/>
              <a:ext cx="428625" cy="320675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0" y="14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2" y="176"/>
                </a:cxn>
                <a:cxn ang="0">
                  <a:pos x="178" y="176"/>
                </a:cxn>
                <a:cxn ang="0">
                  <a:pos x="204" y="196"/>
                </a:cxn>
                <a:cxn ang="0">
                  <a:pos x="208" y="198"/>
                </a:cxn>
                <a:cxn ang="0">
                  <a:pos x="208" y="198"/>
                </a:cxn>
                <a:cxn ang="0">
                  <a:pos x="218" y="202"/>
                </a:cxn>
                <a:cxn ang="0">
                  <a:pos x="224" y="202"/>
                </a:cxn>
                <a:cxn ang="0">
                  <a:pos x="228" y="198"/>
                </a:cxn>
                <a:cxn ang="0">
                  <a:pos x="230" y="186"/>
                </a:cxn>
                <a:cxn ang="0">
                  <a:pos x="250" y="176"/>
                </a:cxn>
                <a:cxn ang="0">
                  <a:pos x="258" y="176"/>
                </a:cxn>
                <a:cxn ang="0">
                  <a:pos x="270" y="164"/>
                </a:cxn>
                <a:cxn ang="0">
                  <a:pos x="270" y="136"/>
                </a:cxn>
                <a:cxn ang="0">
                  <a:pos x="270" y="22"/>
                </a:cxn>
                <a:cxn ang="0">
                  <a:pos x="270" y="14"/>
                </a:cxn>
                <a:cxn ang="0">
                  <a:pos x="258" y="2"/>
                </a:cxn>
                <a:cxn ang="0">
                  <a:pos x="250" y="0"/>
                </a:cxn>
                <a:cxn ang="0">
                  <a:pos x="254" y="156"/>
                </a:cxn>
                <a:cxn ang="0">
                  <a:pos x="250" y="160"/>
                </a:cxn>
                <a:cxn ang="0">
                  <a:pos x="220" y="160"/>
                </a:cxn>
                <a:cxn ang="0">
                  <a:pos x="214" y="164"/>
                </a:cxn>
                <a:cxn ang="0">
                  <a:pos x="212" y="166"/>
                </a:cxn>
                <a:cxn ang="0">
                  <a:pos x="214" y="184"/>
                </a:cxn>
                <a:cxn ang="0">
                  <a:pos x="186" y="162"/>
                </a:cxn>
                <a:cxn ang="0">
                  <a:pos x="20" y="160"/>
                </a:cxn>
                <a:cxn ang="0">
                  <a:pos x="16" y="160"/>
                </a:cxn>
                <a:cxn ang="0">
                  <a:pos x="16" y="22"/>
                </a:cxn>
                <a:cxn ang="0">
                  <a:pos x="16" y="18"/>
                </a:cxn>
                <a:cxn ang="0">
                  <a:pos x="250" y="16"/>
                </a:cxn>
                <a:cxn ang="0">
                  <a:pos x="254" y="18"/>
                </a:cxn>
                <a:cxn ang="0">
                  <a:pos x="254" y="156"/>
                </a:cxn>
              </a:cxnLst>
              <a:rect l="0" t="0" r="r" b="b"/>
              <a:pathLst>
                <a:path w="270" h="202">
                  <a:moveTo>
                    <a:pt x="250" y="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6" y="170"/>
                  </a:lnTo>
                  <a:lnTo>
                    <a:pt x="12" y="176"/>
                  </a:lnTo>
                  <a:lnTo>
                    <a:pt x="20" y="176"/>
                  </a:lnTo>
                  <a:lnTo>
                    <a:pt x="178" y="176"/>
                  </a:lnTo>
                  <a:lnTo>
                    <a:pt x="204" y="196"/>
                  </a:lnTo>
                  <a:lnTo>
                    <a:pt x="204" y="196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12" y="202"/>
                  </a:lnTo>
                  <a:lnTo>
                    <a:pt x="218" y="202"/>
                  </a:lnTo>
                  <a:lnTo>
                    <a:pt x="218" y="202"/>
                  </a:lnTo>
                  <a:lnTo>
                    <a:pt x="224" y="202"/>
                  </a:lnTo>
                  <a:lnTo>
                    <a:pt x="224" y="202"/>
                  </a:lnTo>
                  <a:lnTo>
                    <a:pt x="228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76"/>
                  </a:lnTo>
                  <a:lnTo>
                    <a:pt x="250" y="176"/>
                  </a:lnTo>
                  <a:lnTo>
                    <a:pt x="250" y="176"/>
                  </a:lnTo>
                  <a:lnTo>
                    <a:pt x="258" y="176"/>
                  </a:lnTo>
                  <a:lnTo>
                    <a:pt x="264" y="170"/>
                  </a:lnTo>
                  <a:lnTo>
                    <a:pt x="270" y="164"/>
                  </a:lnTo>
                  <a:lnTo>
                    <a:pt x="270" y="156"/>
                  </a:lnTo>
                  <a:lnTo>
                    <a:pt x="270" y="136"/>
                  </a:lnTo>
                  <a:lnTo>
                    <a:pt x="270" y="120"/>
                  </a:lnTo>
                  <a:lnTo>
                    <a:pt x="270" y="22"/>
                  </a:lnTo>
                  <a:lnTo>
                    <a:pt x="270" y="22"/>
                  </a:lnTo>
                  <a:lnTo>
                    <a:pt x="270" y="14"/>
                  </a:lnTo>
                  <a:lnTo>
                    <a:pt x="264" y="6"/>
                  </a:lnTo>
                  <a:lnTo>
                    <a:pt x="258" y="2"/>
                  </a:lnTo>
                  <a:lnTo>
                    <a:pt x="250" y="0"/>
                  </a:lnTo>
                  <a:lnTo>
                    <a:pt x="250" y="0"/>
                  </a:lnTo>
                  <a:close/>
                  <a:moveTo>
                    <a:pt x="254" y="156"/>
                  </a:moveTo>
                  <a:lnTo>
                    <a:pt x="254" y="156"/>
                  </a:lnTo>
                  <a:lnTo>
                    <a:pt x="254" y="160"/>
                  </a:lnTo>
                  <a:lnTo>
                    <a:pt x="250" y="160"/>
                  </a:lnTo>
                  <a:lnTo>
                    <a:pt x="220" y="160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2" y="166"/>
                  </a:lnTo>
                  <a:lnTo>
                    <a:pt x="212" y="170"/>
                  </a:lnTo>
                  <a:lnTo>
                    <a:pt x="214" y="184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82" y="160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6" y="15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50" y="16"/>
                  </a:lnTo>
                  <a:lnTo>
                    <a:pt x="250" y="16"/>
                  </a:lnTo>
                  <a:lnTo>
                    <a:pt x="254" y="18"/>
                  </a:lnTo>
                  <a:lnTo>
                    <a:pt x="254" y="22"/>
                  </a:lnTo>
                  <a:lnTo>
                    <a:pt x="254" y="156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2"/>
            <p:cNvSpPr>
              <a:spLocks/>
            </p:cNvSpPr>
            <p:nvPr/>
          </p:nvSpPr>
          <p:spPr bwMode="auto">
            <a:xfrm>
              <a:off x="6135688" y="1143000"/>
              <a:ext cx="412750" cy="29845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4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0" y="38"/>
                </a:cxn>
                <a:cxn ang="0">
                  <a:pos x="16" y="38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24" y="16"/>
                </a:cxn>
                <a:cxn ang="0">
                  <a:pos x="238" y="16"/>
                </a:cxn>
                <a:cxn ang="0">
                  <a:pos x="238" y="16"/>
                </a:cxn>
                <a:cxn ang="0">
                  <a:pos x="242" y="18"/>
                </a:cxn>
                <a:cxn ang="0">
                  <a:pos x="244" y="22"/>
                </a:cxn>
                <a:cxn ang="0">
                  <a:pos x="244" y="166"/>
                </a:cxn>
                <a:cxn ang="0">
                  <a:pos x="244" y="166"/>
                </a:cxn>
                <a:cxn ang="0">
                  <a:pos x="242" y="170"/>
                </a:cxn>
                <a:cxn ang="0">
                  <a:pos x="238" y="172"/>
                </a:cxn>
                <a:cxn ang="0">
                  <a:pos x="208" y="172"/>
                </a:cxn>
                <a:cxn ang="0">
                  <a:pos x="208" y="188"/>
                </a:cxn>
                <a:cxn ang="0">
                  <a:pos x="238" y="188"/>
                </a:cxn>
                <a:cxn ang="0">
                  <a:pos x="238" y="188"/>
                </a:cxn>
                <a:cxn ang="0">
                  <a:pos x="246" y="188"/>
                </a:cxn>
                <a:cxn ang="0">
                  <a:pos x="254" y="182"/>
                </a:cxn>
                <a:cxn ang="0">
                  <a:pos x="260" y="176"/>
                </a:cxn>
                <a:cxn ang="0">
                  <a:pos x="260" y="166"/>
                </a:cxn>
                <a:cxn ang="0">
                  <a:pos x="260" y="22"/>
                </a:cxn>
                <a:cxn ang="0">
                  <a:pos x="260" y="22"/>
                </a:cxn>
                <a:cxn ang="0">
                  <a:pos x="260" y="12"/>
                </a:cxn>
                <a:cxn ang="0">
                  <a:pos x="254" y="6"/>
                </a:cxn>
                <a:cxn ang="0">
                  <a:pos x="246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60" h="188">
                  <a:moveTo>
                    <a:pt x="238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38"/>
                  </a:lnTo>
                  <a:lnTo>
                    <a:pt x="16" y="3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24" y="16"/>
                  </a:lnTo>
                  <a:lnTo>
                    <a:pt x="238" y="16"/>
                  </a:lnTo>
                  <a:lnTo>
                    <a:pt x="238" y="16"/>
                  </a:lnTo>
                  <a:lnTo>
                    <a:pt x="242" y="18"/>
                  </a:lnTo>
                  <a:lnTo>
                    <a:pt x="244" y="22"/>
                  </a:lnTo>
                  <a:lnTo>
                    <a:pt x="244" y="166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38" y="172"/>
                  </a:lnTo>
                  <a:lnTo>
                    <a:pt x="208" y="172"/>
                  </a:lnTo>
                  <a:lnTo>
                    <a:pt x="208" y="188"/>
                  </a:lnTo>
                  <a:lnTo>
                    <a:pt x="238" y="188"/>
                  </a:lnTo>
                  <a:lnTo>
                    <a:pt x="238" y="188"/>
                  </a:lnTo>
                  <a:lnTo>
                    <a:pt x="246" y="188"/>
                  </a:lnTo>
                  <a:lnTo>
                    <a:pt x="254" y="182"/>
                  </a:lnTo>
                  <a:lnTo>
                    <a:pt x="260" y="176"/>
                  </a:lnTo>
                  <a:lnTo>
                    <a:pt x="260" y="166"/>
                  </a:lnTo>
                  <a:lnTo>
                    <a:pt x="260" y="22"/>
                  </a:lnTo>
                  <a:lnTo>
                    <a:pt x="260" y="22"/>
                  </a:lnTo>
                  <a:lnTo>
                    <a:pt x="260" y="12"/>
                  </a:lnTo>
                  <a:lnTo>
                    <a:pt x="254" y="6"/>
                  </a:lnTo>
                  <a:lnTo>
                    <a:pt x="246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145"/>
          <p:cNvSpPr>
            <a:spLocks noEditPoints="1"/>
          </p:cNvSpPr>
          <p:nvPr/>
        </p:nvSpPr>
        <p:spPr bwMode="auto">
          <a:xfrm>
            <a:off x="3203450" y="2612058"/>
            <a:ext cx="295765" cy="267326"/>
          </a:xfrm>
          <a:custGeom>
            <a:avLst/>
            <a:gdLst/>
            <a:ahLst/>
            <a:cxnLst>
              <a:cxn ang="0">
                <a:pos x="182" y="282"/>
              </a:cxn>
              <a:cxn ang="0">
                <a:pos x="130" y="180"/>
              </a:cxn>
              <a:cxn ang="0">
                <a:pos x="58" y="282"/>
              </a:cxn>
              <a:cxn ang="0">
                <a:pos x="50" y="282"/>
              </a:cxn>
              <a:cxn ang="0">
                <a:pos x="42" y="278"/>
              </a:cxn>
              <a:cxn ang="0">
                <a:pos x="36" y="268"/>
              </a:cxn>
              <a:cxn ang="0">
                <a:pos x="36" y="166"/>
              </a:cxn>
              <a:cxn ang="0">
                <a:pos x="16" y="166"/>
              </a:cxn>
              <a:cxn ang="0">
                <a:pos x="4" y="164"/>
              </a:cxn>
              <a:cxn ang="0">
                <a:pos x="0" y="158"/>
              </a:cxn>
              <a:cxn ang="0">
                <a:pos x="0" y="156"/>
              </a:cxn>
              <a:cxn ang="0">
                <a:pos x="0" y="146"/>
              </a:cxn>
              <a:cxn ang="0">
                <a:pos x="138" y="8"/>
              </a:cxn>
              <a:cxn ang="0">
                <a:pos x="146" y="2"/>
              </a:cxn>
              <a:cxn ang="0">
                <a:pos x="156" y="0"/>
              </a:cxn>
              <a:cxn ang="0">
                <a:pos x="174" y="8"/>
              </a:cxn>
              <a:cxn ang="0">
                <a:pos x="306" y="142"/>
              </a:cxn>
              <a:cxn ang="0">
                <a:pos x="312" y="152"/>
              </a:cxn>
              <a:cxn ang="0">
                <a:pos x="312" y="158"/>
              </a:cxn>
              <a:cxn ang="0">
                <a:pos x="310" y="160"/>
              </a:cxn>
              <a:cxn ang="0">
                <a:pos x="302" y="166"/>
              </a:cxn>
              <a:cxn ang="0">
                <a:pos x="276" y="166"/>
              </a:cxn>
              <a:cxn ang="0">
                <a:pos x="276" y="262"/>
              </a:cxn>
              <a:cxn ang="0">
                <a:pos x="274" y="274"/>
              </a:cxn>
              <a:cxn ang="0">
                <a:pos x="268" y="280"/>
              </a:cxn>
              <a:cxn ang="0">
                <a:pos x="258" y="282"/>
              </a:cxn>
              <a:cxn ang="0">
                <a:pos x="196" y="268"/>
              </a:cxn>
              <a:cxn ang="0">
                <a:pos x="258" y="268"/>
              </a:cxn>
              <a:cxn ang="0">
                <a:pos x="260" y="268"/>
              </a:cxn>
              <a:cxn ang="0">
                <a:pos x="260" y="152"/>
              </a:cxn>
              <a:cxn ang="0">
                <a:pos x="296" y="152"/>
              </a:cxn>
              <a:cxn ang="0">
                <a:pos x="296" y="152"/>
              </a:cxn>
              <a:cxn ang="0">
                <a:pos x="164" y="18"/>
              </a:cxn>
              <a:cxn ang="0">
                <a:pos x="160" y="16"/>
              </a:cxn>
              <a:cxn ang="0">
                <a:pos x="152" y="16"/>
              </a:cxn>
              <a:cxn ang="0">
                <a:pos x="16" y="152"/>
              </a:cxn>
              <a:cxn ang="0">
                <a:pos x="14" y="152"/>
              </a:cxn>
              <a:cxn ang="0">
                <a:pos x="16" y="152"/>
              </a:cxn>
              <a:cxn ang="0">
                <a:pos x="50" y="262"/>
              </a:cxn>
              <a:cxn ang="0">
                <a:pos x="52" y="266"/>
              </a:cxn>
              <a:cxn ang="0">
                <a:pos x="52" y="266"/>
              </a:cxn>
              <a:cxn ang="0">
                <a:pos x="114" y="268"/>
              </a:cxn>
              <a:cxn ang="0">
                <a:pos x="196" y="164"/>
              </a:cxn>
            </a:cxnLst>
            <a:rect l="0" t="0" r="r" b="b"/>
            <a:pathLst>
              <a:path w="312" h="282">
                <a:moveTo>
                  <a:pt x="258" y="282"/>
                </a:moveTo>
                <a:lnTo>
                  <a:pt x="182" y="282"/>
                </a:lnTo>
                <a:lnTo>
                  <a:pt x="182" y="180"/>
                </a:lnTo>
                <a:lnTo>
                  <a:pt x="130" y="180"/>
                </a:lnTo>
                <a:lnTo>
                  <a:pt x="130" y="282"/>
                </a:lnTo>
                <a:lnTo>
                  <a:pt x="58" y="282"/>
                </a:lnTo>
                <a:lnTo>
                  <a:pt x="58" y="282"/>
                </a:lnTo>
                <a:lnTo>
                  <a:pt x="50" y="282"/>
                </a:lnTo>
                <a:lnTo>
                  <a:pt x="46" y="280"/>
                </a:lnTo>
                <a:lnTo>
                  <a:pt x="42" y="278"/>
                </a:lnTo>
                <a:lnTo>
                  <a:pt x="38" y="274"/>
                </a:lnTo>
                <a:lnTo>
                  <a:pt x="36" y="268"/>
                </a:lnTo>
                <a:lnTo>
                  <a:pt x="36" y="262"/>
                </a:lnTo>
                <a:lnTo>
                  <a:pt x="36" y="166"/>
                </a:lnTo>
                <a:lnTo>
                  <a:pt x="16" y="166"/>
                </a:lnTo>
                <a:lnTo>
                  <a:pt x="16" y="166"/>
                </a:lnTo>
                <a:lnTo>
                  <a:pt x="8" y="166"/>
                </a:lnTo>
                <a:lnTo>
                  <a:pt x="4" y="164"/>
                </a:lnTo>
                <a:lnTo>
                  <a:pt x="2" y="160"/>
                </a:lnTo>
                <a:lnTo>
                  <a:pt x="0" y="158"/>
                </a:lnTo>
                <a:lnTo>
                  <a:pt x="0" y="158"/>
                </a:lnTo>
                <a:lnTo>
                  <a:pt x="0" y="156"/>
                </a:lnTo>
                <a:lnTo>
                  <a:pt x="0" y="152"/>
                </a:lnTo>
                <a:lnTo>
                  <a:pt x="0" y="146"/>
                </a:lnTo>
                <a:lnTo>
                  <a:pt x="4" y="142"/>
                </a:lnTo>
                <a:lnTo>
                  <a:pt x="138" y="8"/>
                </a:lnTo>
                <a:lnTo>
                  <a:pt x="138" y="8"/>
                </a:lnTo>
                <a:lnTo>
                  <a:pt x="146" y="2"/>
                </a:lnTo>
                <a:lnTo>
                  <a:pt x="156" y="0"/>
                </a:lnTo>
                <a:lnTo>
                  <a:pt x="156" y="0"/>
                </a:lnTo>
                <a:lnTo>
                  <a:pt x="166" y="2"/>
                </a:lnTo>
                <a:lnTo>
                  <a:pt x="174" y="8"/>
                </a:lnTo>
                <a:lnTo>
                  <a:pt x="306" y="142"/>
                </a:lnTo>
                <a:lnTo>
                  <a:pt x="306" y="142"/>
                </a:lnTo>
                <a:lnTo>
                  <a:pt x="310" y="146"/>
                </a:lnTo>
                <a:lnTo>
                  <a:pt x="312" y="152"/>
                </a:lnTo>
                <a:lnTo>
                  <a:pt x="312" y="156"/>
                </a:lnTo>
                <a:lnTo>
                  <a:pt x="312" y="158"/>
                </a:lnTo>
                <a:lnTo>
                  <a:pt x="312" y="158"/>
                </a:lnTo>
                <a:lnTo>
                  <a:pt x="310" y="160"/>
                </a:lnTo>
                <a:lnTo>
                  <a:pt x="308" y="164"/>
                </a:lnTo>
                <a:lnTo>
                  <a:pt x="302" y="166"/>
                </a:lnTo>
                <a:lnTo>
                  <a:pt x="296" y="166"/>
                </a:lnTo>
                <a:lnTo>
                  <a:pt x="276" y="166"/>
                </a:lnTo>
                <a:lnTo>
                  <a:pt x="276" y="262"/>
                </a:lnTo>
                <a:lnTo>
                  <a:pt x="276" y="262"/>
                </a:lnTo>
                <a:lnTo>
                  <a:pt x="276" y="268"/>
                </a:lnTo>
                <a:lnTo>
                  <a:pt x="274" y="274"/>
                </a:lnTo>
                <a:lnTo>
                  <a:pt x="272" y="278"/>
                </a:lnTo>
                <a:lnTo>
                  <a:pt x="268" y="280"/>
                </a:lnTo>
                <a:lnTo>
                  <a:pt x="264" y="282"/>
                </a:lnTo>
                <a:lnTo>
                  <a:pt x="258" y="282"/>
                </a:lnTo>
                <a:lnTo>
                  <a:pt x="258" y="282"/>
                </a:lnTo>
                <a:close/>
                <a:moveTo>
                  <a:pt x="196" y="268"/>
                </a:moveTo>
                <a:lnTo>
                  <a:pt x="258" y="268"/>
                </a:lnTo>
                <a:lnTo>
                  <a:pt x="258" y="268"/>
                </a:lnTo>
                <a:lnTo>
                  <a:pt x="260" y="268"/>
                </a:lnTo>
                <a:lnTo>
                  <a:pt x="260" y="268"/>
                </a:lnTo>
                <a:lnTo>
                  <a:pt x="260" y="262"/>
                </a:lnTo>
                <a:lnTo>
                  <a:pt x="260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164" y="18"/>
                </a:lnTo>
                <a:lnTo>
                  <a:pt x="164" y="18"/>
                </a:lnTo>
                <a:lnTo>
                  <a:pt x="160" y="16"/>
                </a:lnTo>
                <a:lnTo>
                  <a:pt x="156" y="14"/>
                </a:lnTo>
                <a:lnTo>
                  <a:pt x="152" y="16"/>
                </a:lnTo>
                <a:lnTo>
                  <a:pt x="148" y="18"/>
                </a:lnTo>
                <a:lnTo>
                  <a:pt x="16" y="152"/>
                </a:lnTo>
                <a:lnTo>
                  <a:pt x="16" y="152"/>
                </a:lnTo>
                <a:lnTo>
                  <a:pt x="14" y="152"/>
                </a:lnTo>
                <a:lnTo>
                  <a:pt x="14" y="152"/>
                </a:lnTo>
                <a:lnTo>
                  <a:pt x="16" y="152"/>
                </a:lnTo>
                <a:lnTo>
                  <a:pt x="50" y="152"/>
                </a:lnTo>
                <a:lnTo>
                  <a:pt x="50" y="262"/>
                </a:lnTo>
                <a:lnTo>
                  <a:pt x="50" y="262"/>
                </a:lnTo>
                <a:lnTo>
                  <a:pt x="52" y="266"/>
                </a:lnTo>
                <a:lnTo>
                  <a:pt x="52" y="266"/>
                </a:lnTo>
                <a:lnTo>
                  <a:pt x="52" y="266"/>
                </a:lnTo>
                <a:lnTo>
                  <a:pt x="58" y="268"/>
                </a:lnTo>
                <a:lnTo>
                  <a:pt x="114" y="268"/>
                </a:lnTo>
                <a:lnTo>
                  <a:pt x="114" y="164"/>
                </a:lnTo>
                <a:lnTo>
                  <a:pt x="196" y="164"/>
                </a:lnTo>
                <a:lnTo>
                  <a:pt x="196" y="2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48"/>
          <p:cNvSpPr>
            <a:spLocks noEditPoints="1"/>
          </p:cNvSpPr>
          <p:nvPr/>
        </p:nvSpPr>
        <p:spPr bwMode="auto">
          <a:xfrm>
            <a:off x="6349948" y="4565325"/>
            <a:ext cx="362068" cy="381000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44"/>
          <p:cNvSpPr>
            <a:spLocks noEditPoints="1"/>
          </p:cNvSpPr>
          <p:nvPr/>
        </p:nvSpPr>
        <p:spPr bwMode="auto">
          <a:xfrm>
            <a:off x="4321606" y="5061001"/>
            <a:ext cx="330966" cy="212056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7" name="组 25"/>
          <p:cNvGrpSpPr/>
          <p:nvPr/>
        </p:nvGrpSpPr>
        <p:grpSpPr>
          <a:xfrm>
            <a:off x="1613761" y="2542999"/>
            <a:ext cx="264052" cy="264052"/>
            <a:chOff x="3948113" y="2317750"/>
            <a:chExt cx="368300" cy="368300"/>
          </a:xfrm>
        </p:grpSpPr>
        <p:sp>
          <p:nvSpPr>
            <p:cNvPr id="78" name="Freeform 146"/>
            <p:cNvSpPr>
              <a:spLocks noEditPoints="1"/>
            </p:cNvSpPr>
            <p:nvPr/>
          </p:nvSpPr>
          <p:spPr bwMode="auto">
            <a:xfrm>
              <a:off x="3948113" y="2317750"/>
              <a:ext cx="368300" cy="368300"/>
            </a:xfrm>
            <a:custGeom>
              <a:avLst/>
              <a:gdLst/>
              <a:ahLst/>
              <a:cxnLst>
                <a:cxn ang="0">
                  <a:pos x="206" y="232"/>
                </a:cxn>
                <a:cxn ang="0">
                  <a:pos x="26" y="232"/>
                </a:cxn>
                <a:cxn ang="0">
                  <a:pos x="26" y="232"/>
                </a:cxn>
                <a:cxn ang="0">
                  <a:pos x="16" y="230"/>
                </a:cxn>
                <a:cxn ang="0">
                  <a:pos x="8" y="224"/>
                </a:cxn>
                <a:cxn ang="0">
                  <a:pos x="2" y="216"/>
                </a:cxn>
                <a:cxn ang="0">
                  <a:pos x="0" y="20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6" y="2"/>
                </a:cxn>
                <a:cxn ang="0">
                  <a:pos x="26" y="0"/>
                </a:cxn>
                <a:cxn ang="0">
                  <a:pos x="206" y="0"/>
                </a:cxn>
                <a:cxn ang="0">
                  <a:pos x="206" y="0"/>
                </a:cxn>
                <a:cxn ang="0">
                  <a:pos x="216" y="2"/>
                </a:cxn>
                <a:cxn ang="0">
                  <a:pos x="224" y="8"/>
                </a:cxn>
                <a:cxn ang="0">
                  <a:pos x="230" y="16"/>
                </a:cxn>
                <a:cxn ang="0">
                  <a:pos x="232" y="26"/>
                </a:cxn>
                <a:cxn ang="0">
                  <a:pos x="232" y="204"/>
                </a:cxn>
                <a:cxn ang="0">
                  <a:pos x="232" y="204"/>
                </a:cxn>
                <a:cxn ang="0">
                  <a:pos x="230" y="216"/>
                </a:cxn>
                <a:cxn ang="0">
                  <a:pos x="224" y="224"/>
                </a:cxn>
                <a:cxn ang="0">
                  <a:pos x="216" y="230"/>
                </a:cxn>
                <a:cxn ang="0">
                  <a:pos x="206" y="232"/>
                </a:cxn>
                <a:cxn ang="0">
                  <a:pos x="206" y="232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2" y="16"/>
                </a:cxn>
                <a:cxn ang="0">
                  <a:pos x="18" y="18"/>
                </a:cxn>
                <a:cxn ang="0">
                  <a:pos x="16" y="22"/>
                </a:cxn>
                <a:cxn ang="0">
                  <a:pos x="14" y="26"/>
                </a:cxn>
                <a:cxn ang="0">
                  <a:pos x="14" y="204"/>
                </a:cxn>
                <a:cxn ang="0">
                  <a:pos x="14" y="204"/>
                </a:cxn>
                <a:cxn ang="0">
                  <a:pos x="16" y="210"/>
                </a:cxn>
                <a:cxn ang="0">
                  <a:pos x="18" y="214"/>
                </a:cxn>
                <a:cxn ang="0">
                  <a:pos x="22" y="216"/>
                </a:cxn>
                <a:cxn ang="0">
                  <a:pos x="26" y="216"/>
                </a:cxn>
                <a:cxn ang="0">
                  <a:pos x="206" y="216"/>
                </a:cxn>
                <a:cxn ang="0">
                  <a:pos x="206" y="216"/>
                </a:cxn>
                <a:cxn ang="0">
                  <a:pos x="210" y="216"/>
                </a:cxn>
                <a:cxn ang="0">
                  <a:pos x="214" y="214"/>
                </a:cxn>
                <a:cxn ang="0">
                  <a:pos x="216" y="210"/>
                </a:cxn>
                <a:cxn ang="0">
                  <a:pos x="216" y="204"/>
                </a:cxn>
                <a:cxn ang="0">
                  <a:pos x="216" y="26"/>
                </a:cxn>
                <a:cxn ang="0">
                  <a:pos x="216" y="26"/>
                </a:cxn>
                <a:cxn ang="0">
                  <a:pos x="216" y="22"/>
                </a:cxn>
                <a:cxn ang="0">
                  <a:pos x="214" y="18"/>
                </a:cxn>
                <a:cxn ang="0">
                  <a:pos x="210" y="16"/>
                </a:cxn>
                <a:cxn ang="0">
                  <a:pos x="206" y="14"/>
                </a:cxn>
                <a:cxn ang="0">
                  <a:pos x="26" y="14"/>
                </a:cxn>
              </a:cxnLst>
              <a:rect l="0" t="0" r="r" b="b"/>
              <a:pathLst>
                <a:path w="232" h="232">
                  <a:moveTo>
                    <a:pt x="206" y="232"/>
                  </a:moveTo>
                  <a:lnTo>
                    <a:pt x="26" y="232"/>
                  </a:lnTo>
                  <a:lnTo>
                    <a:pt x="26" y="232"/>
                  </a:lnTo>
                  <a:lnTo>
                    <a:pt x="16" y="230"/>
                  </a:lnTo>
                  <a:lnTo>
                    <a:pt x="8" y="224"/>
                  </a:lnTo>
                  <a:lnTo>
                    <a:pt x="2" y="216"/>
                  </a:lnTo>
                  <a:lnTo>
                    <a:pt x="0" y="20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16" y="2"/>
                  </a:lnTo>
                  <a:lnTo>
                    <a:pt x="224" y="8"/>
                  </a:lnTo>
                  <a:lnTo>
                    <a:pt x="230" y="16"/>
                  </a:lnTo>
                  <a:lnTo>
                    <a:pt x="232" y="26"/>
                  </a:lnTo>
                  <a:lnTo>
                    <a:pt x="232" y="204"/>
                  </a:lnTo>
                  <a:lnTo>
                    <a:pt x="232" y="204"/>
                  </a:lnTo>
                  <a:lnTo>
                    <a:pt x="230" y="216"/>
                  </a:lnTo>
                  <a:lnTo>
                    <a:pt x="224" y="224"/>
                  </a:lnTo>
                  <a:lnTo>
                    <a:pt x="216" y="230"/>
                  </a:lnTo>
                  <a:lnTo>
                    <a:pt x="206" y="232"/>
                  </a:lnTo>
                  <a:lnTo>
                    <a:pt x="206" y="232"/>
                  </a:lnTo>
                  <a:close/>
                  <a:moveTo>
                    <a:pt x="26" y="14"/>
                  </a:moveTo>
                  <a:lnTo>
                    <a:pt x="26" y="14"/>
                  </a:lnTo>
                  <a:lnTo>
                    <a:pt x="22" y="16"/>
                  </a:lnTo>
                  <a:lnTo>
                    <a:pt x="18" y="18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6" y="210"/>
                  </a:lnTo>
                  <a:lnTo>
                    <a:pt x="18" y="214"/>
                  </a:lnTo>
                  <a:lnTo>
                    <a:pt x="22" y="216"/>
                  </a:lnTo>
                  <a:lnTo>
                    <a:pt x="26" y="21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10" y="216"/>
                  </a:lnTo>
                  <a:lnTo>
                    <a:pt x="214" y="214"/>
                  </a:lnTo>
                  <a:lnTo>
                    <a:pt x="216" y="210"/>
                  </a:lnTo>
                  <a:lnTo>
                    <a:pt x="216" y="204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6" y="22"/>
                  </a:lnTo>
                  <a:lnTo>
                    <a:pt x="214" y="18"/>
                  </a:lnTo>
                  <a:lnTo>
                    <a:pt x="210" y="16"/>
                  </a:lnTo>
                  <a:lnTo>
                    <a:pt x="206" y="14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7"/>
            <p:cNvSpPr>
              <a:spLocks/>
            </p:cNvSpPr>
            <p:nvPr/>
          </p:nvSpPr>
          <p:spPr bwMode="auto">
            <a:xfrm>
              <a:off x="4071938" y="2359025"/>
              <a:ext cx="120650" cy="285750"/>
            </a:xfrm>
            <a:custGeom>
              <a:avLst/>
              <a:gdLst/>
              <a:ahLst/>
              <a:cxnLst>
                <a:cxn ang="0">
                  <a:pos x="30" y="158"/>
                </a:cxn>
                <a:cxn ang="0">
                  <a:pos x="22" y="156"/>
                </a:cxn>
                <a:cxn ang="0">
                  <a:pos x="6" y="152"/>
                </a:cxn>
                <a:cxn ang="0">
                  <a:pos x="4" y="132"/>
                </a:cxn>
                <a:cxn ang="0">
                  <a:pos x="18" y="140"/>
                </a:cxn>
                <a:cxn ang="0">
                  <a:pos x="34" y="142"/>
                </a:cxn>
                <a:cxn ang="0">
                  <a:pos x="44" y="140"/>
                </a:cxn>
                <a:cxn ang="0">
                  <a:pos x="56" y="130"/>
                </a:cxn>
                <a:cxn ang="0">
                  <a:pos x="58" y="120"/>
                </a:cxn>
                <a:cxn ang="0">
                  <a:pos x="52" y="106"/>
                </a:cxn>
                <a:cxn ang="0">
                  <a:pos x="34" y="94"/>
                </a:cxn>
                <a:cxn ang="0">
                  <a:pos x="20" y="88"/>
                </a:cxn>
                <a:cxn ang="0">
                  <a:pos x="6" y="74"/>
                </a:cxn>
                <a:cxn ang="0">
                  <a:pos x="2" y="64"/>
                </a:cxn>
                <a:cxn ang="0">
                  <a:pos x="2" y="56"/>
                </a:cxn>
                <a:cxn ang="0">
                  <a:pos x="10" y="34"/>
                </a:cxn>
                <a:cxn ang="0">
                  <a:pos x="32" y="22"/>
                </a:cxn>
                <a:cxn ang="0">
                  <a:pos x="44" y="0"/>
                </a:cxn>
                <a:cxn ang="0">
                  <a:pos x="44" y="20"/>
                </a:cxn>
                <a:cxn ang="0">
                  <a:pos x="72" y="28"/>
                </a:cxn>
                <a:cxn ang="0">
                  <a:pos x="66" y="42"/>
                </a:cxn>
                <a:cxn ang="0">
                  <a:pos x="50" y="36"/>
                </a:cxn>
                <a:cxn ang="0">
                  <a:pos x="40" y="36"/>
                </a:cxn>
                <a:cxn ang="0">
                  <a:pos x="24" y="42"/>
                </a:cxn>
                <a:cxn ang="0">
                  <a:pos x="18" y="54"/>
                </a:cxn>
                <a:cxn ang="0">
                  <a:pos x="20" y="62"/>
                </a:cxn>
                <a:cxn ang="0">
                  <a:pos x="32" y="74"/>
                </a:cxn>
                <a:cxn ang="0">
                  <a:pos x="44" y="80"/>
                </a:cxn>
                <a:cxn ang="0">
                  <a:pos x="68" y="96"/>
                </a:cxn>
                <a:cxn ang="0">
                  <a:pos x="76" y="120"/>
                </a:cxn>
                <a:cxn ang="0">
                  <a:pos x="74" y="132"/>
                </a:cxn>
                <a:cxn ang="0">
                  <a:pos x="64" y="148"/>
                </a:cxn>
                <a:cxn ang="0">
                  <a:pos x="52" y="154"/>
                </a:cxn>
                <a:cxn ang="0">
                  <a:pos x="44" y="180"/>
                </a:cxn>
              </a:cxnLst>
              <a:rect l="0" t="0" r="r" b="b"/>
              <a:pathLst>
                <a:path w="76" h="180">
                  <a:moveTo>
                    <a:pt x="30" y="180"/>
                  </a:moveTo>
                  <a:lnTo>
                    <a:pt x="30" y="158"/>
                  </a:lnTo>
                  <a:lnTo>
                    <a:pt x="30" y="158"/>
                  </a:lnTo>
                  <a:lnTo>
                    <a:pt x="22" y="156"/>
                  </a:lnTo>
                  <a:lnTo>
                    <a:pt x="14" y="154"/>
                  </a:lnTo>
                  <a:lnTo>
                    <a:pt x="6" y="152"/>
                  </a:lnTo>
                  <a:lnTo>
                    <a:pt x="0" y="148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18" y="140"/>
                  </a:lnTo>
                  <a:lnTo>
                    <a:pt x="26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44" y="140"/>
                  </a:lnTo>
                  <a:lnTo>
                    <a:pt x="52" y="136"/>
                  </a:lnTo>
                  <a:lnTo>
                    <a:pt x="56" y="130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56" y="112"/>
                  </a:lnTo>
                  <a:lnTo>
                    <a:pt x="52" y="106"/>
                  </a:lnTo>
                  <a:lnTo>
                    <a:pt x="46" y="100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0" y="88"/>
                  </a:lnTo>
                  <a:lnTo>
                    <a:pt x="10" y="80"/>
                  </a:lnTo>
                  <a:lnTo>
                    <a:pt x="6" y="74"/>
                  </a:lnTo>
                  <a:lnTo>
                    <a:pt x="4" y="70"/>
                  </a:lnTo>
                  <a:lnTo>
                    <a:pt x="2" y="6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44"/>
                  </a:lnTo>
                  <a:lnTo>
                    <a:pt x="10" y="34"/>
                  </a:lnTo>
                  <a:lnTo>
                    <a:pt x="20" y="26"/>
                  </a:lnTo>
                  <a:lnTo>
                    <a:pt x="32" y="2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60" y="24"/>
                  </a:lnTo>
                  <a:lnTo>
                    <a:pt x="72" y="28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56" y="38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20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0" y="62"/>
                  </a:lnTo>
                  <a:lnTo>
                    <a:pt x="24" y="68"/>
                  </a:lnTo>
                  <a:lnTo>
                    <a:pt x="32" y="74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58" y="86"/>
                  </a:lnTo>
                  <a:lnTo>
                    <a:pt x="68" y="96"/>
                  </a:lnTo>
                  <a:lnTo>
                    <a:pt x="74" y="106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4" y="132"/>
                  </a:lnTo>
                  <a:lnTo>
                    <a:pt x="68" y="142"/>
                  </a:lnTo>
                  <a:lnTo>
                    <a:pt x="64" y="148"/>
                  </a:lnTo>
                  <a:lnTo>
                    <a:pt x="58" y="152"/>
                  </a:lnTo>
                  <a:lnTo>
                    <a:pt x="52" y="154"/>
                  </a:lnTo>
                  <a:lnTo>
                    <a:pt x="44" y="156"/>
                  </a:lnTo>
                  <a:lnTo>
                    <a:pt x="44" y="180"/>
                  </a:lnTo>
                  <a:lnTo>
                    <a:pt x="30" y="1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Freeform 156"/>
          <p:cNvSpPr>
            <a:spLocks noEditPoints="1"/>
          </p:cNvSpPr>
          <p:nvPr/>
        </p:nvSpPr>
        <p:spPr bwMode="auto">
          <a:xfrm>
            <a:off x="1222992" y="4603573"/>
            <a:ext cx="418040" cy="397007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376986" y="835603"/>
            <a:ext cx="4624514" cy="60708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</a:rPr>
              <a:t>本</a:t>
            </a:r>
            <a:r>
              <a:rPr lang="zh-CN" altLang="en-US" sz="2400" dirty="0" smtClean="0">
                <a:solidFill>
                  <a:schemeClr val="bg1"/>
                </a:solidFill>
              </a:rPr>
              <a:t>课程以跨越学科的认知基础为主题，通过不同专业的同学的思想的碰撞，从而提升大家的认知能力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</a:rPr>
              <a:t>课程以翻译</a:t>
            </a:r>
            <a:r>
              <a:rPr lang="en-US" altLang="zh-CN" sz="2400" dirty="0" smtClean="0">
                <a:solidFill>
                  <a:schemeClr val="bg1"/>
                </a:solidFill>
              </a:rPr>
              <a:t>《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Lessons on Physics 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为主线，利用不同的平台不断地交流修改，最终以完成一本完美的数字出版物为目标，达到锻炼同学认知能力的目的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/>
            </a:r>
            <a:br>
              <a:rPr lang="zh-CN" altLang="en-US" sz="2400" dirty="0">
                <a:solidFill>
                  <a:schemeClr val="bg1"/>
                </a:solidFill>
                <a:latin typeface="+mn-ea"/>
              </a:rPr>
            </a:b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2507174" cy="419100"/>
          </a:xfrm>
        </p:spPr>
        <p:txBody>
          <a:bodyPr/>
          <a:lstStyle/>
          <a:p>
            <a:r>
              <a:rPr kumimoji="1" lang="zh-CN" altLang="en-US" dirty="0"/>
              <a:t>课程简介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背景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070291"/>
            <a:ext cx="10289260" cy="57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5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49" y="493304"/>
            <a:ext cx="2553669" cy="419100"/>
          </a:xfrm>
        </p:spPr>
        <p:txBody>
          <a:bodyPr/>
          <a:lstStyle/>
          <a:p>
            <a:r>
              <a:rPr kumimoji="1" lang="zh-CN" altLang="en-US" dirty="0"/>
              <a:t>课程简介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背景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1059063"/>
            <a:ext cx="10150720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78639" y="3835939"/>
            <a:ext cx="3439104" cy="507462"/>
          </a:xfrm>
        </p:spPr>
        <p:txBody>
          <a:bodyPr/>
          <a:lstStyle/>
          <a:p>
            <a:pPr algn="ctr"/>
            <a:r>
              <a:rPr kumimoji="1" lang="zh-CN" altLang="en-US" dirty="0"/>
              <a:t>数字出版物的介绍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3503670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</p:txBody>
      </p:sp>
      <p:sp>
        <p:nvSpPr>
          <p:cNvPr id="51" name="任意形状 50"/>
          <p:cNvSpPr/>
          <p:nvPr/>
        </p:nvSpPr>
        <p:spPr>
          <a:xfrm rot="6936763">
            <a:off x="4988896" y="2443525"/>
            <a:ext cx="1956176" cy="1956177"/>
          </a:xfrm>
          <a:custGeom>
            <a:avLst/>
            <a:gdLst>
              <a:gd name="connsiteX0" fmla="*/ 366784 w 1956176"/>
              <a:gd name="connsiteY0" fmla="*/ 1589393 h 1956177"/>
              <a:gd name="connsiteX1" fmla="*/ 366784 w 1956176"/>
              <a:gd name="connsiteY1" fmla="*/ 1589392 h 1956177"/>
              <a:gd name="connsiteX2" fmla="*/ 366784 w 1956176"/>
              <a:gd name="connsiteY2" fmla="*/ 1589392 h 1956177"/>
              <a:gd name="connsiteX3" fmla="*/ 1589392 w 1956176"/>
              <a:gd name="connsiteY3" fmla="*/ 1589393 h 1956177"/>
              <a:gd name="connsiteX4" fmla="*/ 1589392 w 1956176"/>
              <a:gd name="connsiteY4" fmla="*/ 366785 h 1956177"/>
              <a:gd name="connsiteX5" fmla="*/ 366784 w 1956176"/>
              <a:gd name="connsiteY5" fmla="*/ 366784 h 1956177"/>
              <a:gd name="connsiteX6" fmla="*/ 14412 w 1956176"/>
              <a:gd name="connsiteY6" fmla="*/ 1844169 h 1956177"/>
              <a:gd name="connsiteX7" fmla="*/ 3726 w 1956176"/>
              <a:gd name="connsiteY7" fmla="*/ 1809745 h 1956177"/>
              <a:gd name="connsiteX8" fmla="*/ 0 w 1956176"/>
              <a:gd name="connsiteY8" fmla="*/ 1772784 h 1956177"/>
              <a:gd name="connsiteX9" fmla="*/ 0 w 1956176"/>
              <a:gd name="connsiteY9" fmla="*/ 1772782 h 1956177"/>
              <a:gd name="connsiteX10" fmla="*/ 0 w 1956176"/>
              <a:gd name="connsiteY10" fmla="*/ 183393 h 1956177"/>
              <a:gd name="connsiteX11" fmla="*/ 14412 w 1956176"/>
              <a:gd name="connsiteY11" fmla="*/ 112008 h 1956177"/>
              <a:gd name="connsiteX12" fmla="*/ 14420 w 1956176"/>
              <a:gd name="connsiteY12" fmla="*/ 111996 h 1956177"/>
              <a:gd name="connsiteX13" fmla="*/ 41879 w 1956176"/>
              <a:gd name="connsiteY13" fmla="*/ 66738 h 1956177"/>
              <a:gd name="connsiteX14" fmla="*/ 49765 w 1956176"/>
              <a:gd name="connsiteY14" fmla="*/ 59572 h 1956177"/>
              <a:gd name="connsiteX15" fmla="*/ 53714 w 1956176"/>
              <a:gd name="connsiteY15" fmla="*/ 53715 h 1956177"/>
              <a:gd name="connsiteX16" fmla="*/ 63393 w 1956176"/>
              <a:gd name="connsiteY16" fmla="*/ 47190 h 1956177"/>
              <a:gd name="connsiteX17" fmla="*/ 80857 w 1956176"/>
              <a:gd name="connsiteY17" fmla="*/ 31321 h 1956177"/>
              <a:gd name="connsiteX18" fmla="*/ 102017 w 1956176"/>
              <a:gd name="connsiteY18" fmla="*/ 21149 h 1956177"/>
              <a:gd name="connsiteX19" fmla="*/ 112008 w 1956176"/>
              <a:gd name="connsiteY19" fmla="*/ 14413 h 1956177"/>
              <a:gd name="connsiteX20" fmla="*/ 123358 w 1956176"/>
              <a:gd name="connsiteY20" fmla="*/ 10889 h 1956177"/>
              <a:gd name="connsiteX21" fmla="*/ 128858 w 1956176"/>
              <a:gd name="connsiteY21" fmla="*/ 8246 h 1956177"/>
              <a:gd name="connsiteX22" fmla="*/ 134741 w 1956176"/>
              <a:gd name="connsiteY22" fmla="*/ 7356 h 1956177"/>
              <a:gd name="connsiteX23" fmla="*/ 146432 w 1956176"/>
              <a:gd name="connsiteY23" fmla="*/ 3727 h 1956177"/>
              <a:gd name="connsiteX24" fmla="*/ 183386 w 1956176"/>
              <a:gd name="connsiteY24" fmla="*/ 2 h 1956177"/>
              <a:gd name="connsiteX25" fmla="*/ 183393 w 1956176"/>
              <a:gd name="connsiteY25" fmla="*/ 1 h 1956177"/>
              <a:gd name="connsiteX26" fmla="*/ 1772779 w 1956176"/>
              <a:gd name="connsiteY26" fmla="*/ 1 h 1956177"/>
              <a:gd name="connsiteX27" fmla="*/ 1772784 w 1956176"/>
              <a:gd name="connsiteY27" fmla="*/ 0 h 1956177"/>
              <a:gd name="connsiteX28" fmla="*/ 1772784 w 1956176"/>
              <a:gd name="connsiteY28" fmla="*/ 1 h 1956177"/>
              <a:gd name="connsiteX29" fmla="*/ 1956176 w 1956176"/>
              <a:gd name="connsiteY29" fmla="*/ 183393 h 1956177"/>
              <a:gd name="connsiteX30" fmla="*/ 1956176 w 1956176"/>
              <a:gd name="connsiteY30" fmla="*/ 183393 h 1956177"/>
              <a:gd name="connsiteX31" fmla="*/ 1956176 w 1956176"/>
              <a:gd name="connsiteY31" fmla="*/ 183393 h 1956177"/>
              <a:gd name="connsiteX32" fmla="*/ 1956175 w 1956176"/>
              <a:gd name="connsiteY32" fmla="*/ 1772780 h 1956177"/>
              <a:gd name="connsiteX33" fmla="*/ 1956176 w 1956176"/>
              <a:gd name="connsiteY33" fmla="*/ 1772785 h 1956177"/>
              <a:gd name="connsiteX34" fmla="*/ 1956175 w 1956176"/>
              <a:gd name="connsiteY34" fmla="*/ 1772785 h 1956177"/>
              <a:gd name="connsiteX35" fmla="*/ 1772783 w 1956176"/>
              <a:gd name="connsiteY35" fmla="*/ 1956177 h 1956177"/>
              <a:gd name="connsiteX36" fmla="*/ 183396 w 1956176"/>
              <a:gd name="connsiteY36" fmla="*/ 1956176 h 1956177"/>
              <a:gd name="connsiteX37" fmla="*/ 183392 w 1956176"/>
              <a:gd name="connsiteY37" fmla="*/ 1956177 h 1956177"/>
              <a:gd name="connsiteX38" fmla="*/ 183381 w 1956176"/>
              <a:gd name="connsiteY38" fmla="*/ 1956174 h 1956177"/>
              <a:gd name="connsiteX39" fmla="*/ 128858 w 1956176"/>
              <a:gd name="connsiteY39" fmla="*/ 1947931 h 1956177"/>
              <a:gd name="connsiteX40" fmla="*/ 118944 w 1956176"/>
              <a:gd name="connsiteY40" fmla="*/ 1943165 h 1956177"/>
              <a:gd name="connsiteX41" fmla="*/ 112008 w 1956176"/>
              <a:gd name="connsiteY41" fmla="*/ 1941765 h 1956177"/>
              <a:gd name="connsiteX42" fmla="*/ 102013 w 1956176"/>
              <a:gd name="connsiteY42" fmla="*/ 1935026 h 1956177"/>
              <a:gd name="connsiteX43" fmla="*/ 80856 w 1956176"/>
              <a:gd name="connsiteY43" fmla="*/ 1924856 h 1956177"/>
              <a:gd name="connsiteX44" fmla="*/ 63395 w 1956176"/>
              <a:gd name="connsiteY44" fmla="*/ 1908989 h 1956177"/>
              <a:gd name="connsiteX45" fmla="*/ 53714 w 1956176"/>
              <a:gd name="connsiteY45" fmla="*/ 1902462 h 1956177"/>
              <a:gd name="connsiteX46" fmla="*/ 49764 w 1956176"/>
              <a:gd name="connsiteY46" fmla="*/ 1896603 h 1956177"/>
              <a:gd name="connsiteX47" fmla="*/ 41879 w 1956176"/>
              <a:gd name="connsiteY47" fmla="*/ 1889438 h 1956177"/>
              <a:gd name="connsiteX48" fmla="*/ 14426 w 1956176"/>
              <a:gd name="connsiteY48" fmla="*/ 1844190 h 195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56176" h="1956177">
                <a:moveTo>
                  <a:pt x="366784" y="1589393"/>
                </a:moveTo>
                <a:lnTo>
                  <a:pt x="366784" y="1589392"/>
                </a:lnTo>
                <a:lnTo>
                  <a:pt x="366784" y="1589392"/>
                </a:lnTo>
                <a:lnTo>
                  <a:pt x="1589392" y="1589393"/>
                </a:lnTo>
                <a:lnTo>
                  <a:pt x="1589392" y="366785"/>
                </a:lnTo>
                <a:lnTo>
                  <a:pt x="366784" y="366784"/>
                </a:lnTo>
                <a:close/>
                <a:moveTo>
                  <a:pt x="14412" y="1844169"/>
                </a:moveTo>
                <a:cubicBezTo>
                  <a:pt x="9772" y="1833199"/>
                  <a:pt x="6169" y="1821683"/>
                  <a:pt x="3726" y="1809745"/>
                </a:cubicBezTo>
                <a:cubicBezTo>
                  <a:pt x="1283" y="1797806"/>
                  <a:pt x="0" y="1785445"/>
                  <a:pt x="0" y="1772784"/>
                </a:cubicBezTo>
                <a:lnTo>
                  <a:pt x="0" y="1772782"/>
                </a:lnTo>
                <a:lnTo>
                  <a:pt x="0" y="183393"/>
                </a:lnTo>
                <a:cubicBezTo>
                  <a:pt x="0" y="158072"/>
                  <a:pt x="5132" y="133949"/>
                  <a:pt x="14412" y="112008"/>
                </a:cubicBezTo>
                <a:lnTo>
                  <a:pt x="14420" y="111996"/>
                </a:lnTo>
                <a:lnTo>
                  <a:pt x="41879" y="66738"/>
                </a:lnTo>
                <a:lnTo>
                  <a:pt x="49765" y="59572"/>
                </a:lnTo>
                <a:lnTo>
                  <a:pt x="53714" y="53715"/>
                </a:lnTo>
                <a:lnTo>
                  <a:pt x="63393" y="47190"/>
                </a:lnTo>
                <a:lnTo>
                  <a:pt x="80857" y="31321"/>
                </a:lnTo>
                <a:lnTo>
                  <a:pt x="102017" y="21149"/>
                </a:lnTo>
                <a:lnTo>
                  <a:pt x="112008" y="14413"/>
                </a:lnTo>
                <a:lnTo>
                  <a:pt x="123358" y="10889"/>
                </a:lnTo>
                <a:lnTo>
                  <a:pt x="128858" y="8246"/>
                </a:lnTo>
                <a:lnTo>
                  <a:pt x="134741" y="7356"/>
                </a:lnTo>
                <a:lnTo>
                  <a:pt x="146432" y="3727"/>
                </a:lnTo>
                <a:lnTo>
                  <a:pt x="183386" y="2"/>
                </a:lnTo>
                <a:lnTo>
                  <a:pt x="183393" y="1"/>
                </a:lnTo>
                <a:lnTo>
                  <a:pt x="1772779" y="1"/>
                </a:lnTo>
                <a:lnTo>
                  <a:pt x="1772784" y="0"/>
                </a:lnTo>
                <a:lnTo>
                  <a:pt x="1772784" y="1"/>
                </a:lnTo>
                <a:cubicBezTo>
                  <a:pt x="1874069" y="1"/>
                  <a:pt x="1956176" y="82108"/>
                  <a:pt x="1956176" y="183393"/>
                </a:cubicBezTo>
                <a:lnTo>
                  <a:pt x="1956176" y="183393"/>
                </a:lnTo>
                <a:lnTo>
                  <a:pt x="1956176" y="183393"/>
                </a:lnTo>
                <a:lnTo>
                  <a:pt x="1956175" y="1772780"/>
                </a:lnTo>
                <a:lnTo>
                  <a:pt x="1956176" y="1772785"/>
                </a:lnTo>
                <a:lnTo>
                  <a:pt x="1956175" y="1772785"/>
                </a:lnTo>
                <a:cubicBezTo>
                  <a:pt x="1956175" y="1874070"/>
                  <a:pt x="1874068" y="1956177"/>
                  <a:pt x="1772783" y="1956177"/>
                </a:cubicBezTo>
                <a:lnTo>
                  <a:pt x="183396" y="1956176"/>
                </a:lnTo>
                <a:lnTo>
                  <a:pt x="183392" y="1956177"/>
                </a:lnTo>
                <a:lnTo>
                  <a:pt x="183381" y="1956174"/>
                </a:lnTo>
                <a:lnTo>
                  <a:pt x="128858" y="1947931"/>
                </a:lnTo>
                <a:lnTo>
                  <a:pt x="118944" y="1943165"/>
                </a:lnTo>
                <a:lnTo>
                  <a:pt x="112008" y="1941765"/>
                </a:lnTo>
                <a:lnTo>
                  <a:pt x="102013" y="1935026"/>
                </a:lnTo>
                <a:lnTo>
                  <a:pt x="80856" y="1924856"/>
                </a:lnTo>
                <a:lnTo>
                  <a:pt x="63395" y="1908989"/>
                </a:lnTo>
                <a:lnTo>
                  <a:pt x="53714" y="1902462"/>
                </a:lnTo>
                <a:lnTo>
                  <a:pt x="49764" y="1896603"/>
                </a:lnTo>
                <a:lnTo>
                  <a:pt x="41879" y="1889438"/>
                </a:lnTo>
                <a:lnTo>
                  <a:pt x="14426" y="18441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61227" y="3402032"/>
            <a:ext cx="2275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chemeClr val="bg1"/>
                </a:solidFill>
              </a:rPr>
              <a:t>Wiki</a:t>
            </a:r>
            <a:r>
              <a:rPr lang="en-US" altLang="zh-CN" sz="2000" dirty="0" smtClean="0"/>
              <a:t>,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2" name="直接连接符 13"/>
          <p:cNvCxnSpPr>
            <a:cxnSpLocks/>
          </p:cNvCxnSpPr>
          <p:nvPr/>
        </p:nvCxnSpPr>
        <p:spPr>
          <a:xfrm>
            <a:off x="3557588" y="3802142"/>
            <a:ext cx="8795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181736" y="1397832"/>
            <a:ext cx="2275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sz="2000" b="1" dirty="0" smtClean="0">
                <a:solidFill>
                  <a:schemeClr val="bg1"/>
                </a:solidFill>
              </a:rPr>
              <a:t>pdf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6" name="直接连接符 17"/>
          <p:cNvCxnSpPr>
            <a:cxnSpLocks/>
          </p:cNvCxnSpPr>
          <p:nvPr/>
        </p:nvCxnSpPr>
        <p:spPr>
          <a:xfrm>
            <a:off x="7372986" y="2834513"/>
            <a:ext cx="1037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11" y="1949529"/>
            <a:ext cx="2609850" cy="3705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03" y="3912187"/>
            <a:ext cx="3943509" cy="27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04"/>
            <a:ext cx="2832638" cy="419100"/>
          </a:xfrm>
        </p:spPr>
        <p:txBody>
          <a:bodyPr/>
          <a:lstStyle/>
          <a:p>
            <a:r>
              <a:rPr kumimoji="1" lang="zh-CN" altLang="en-US" dirty="0"/>
              <a:t>数字出版物的介绍</a:t>
            </a:r>
            <a:endParaRPr kumimoji="1"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1" y="1162373"/>
            <a:ext cx="6949214" cy="28793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969" y="3871248"/>
            <a:ext cx="7845727" cy="27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01187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5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D7D7"/>
      </a:accent1>
      <a:accent2>
        <a:srgbClr val="00C165"/>
      </a:accent2>
      <a:accent3>
        <a:srgbClr val="A6E94E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</TotalTime>
  <Words>346</Words>
  <Application>Microsoft Office PowerPoint</Application>
  <PresentationFormat>宽屏</PresentationFormat>
  <Paragraphs>49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楷体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Wingdings</vt:lpstr>
      <vt:lpstr>模板页面</vt:lpstr>
      <vt:lpstr>OfficePLUS</vt:lpstr>
      <vt:lpstr>PowerPoint 演示文稿</vt:lpstr>
      <vt:lpstr>PowerPoint 演示文稿</vt:lpstr>
      <vt:lpstr>课程简介&amp;背景</vt:lpstr>
      <vt:lpstr>PowerPoint 演示文稿</vt:lpstr>
      <vt:lpstr>PowerPoint 演示文稿</vt:lpstr>
      <vt:lpstr>PowerPoint 演示文稿</vt:lpstr>
      <vt:lpstr>数字出版物的介绍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课程总结出版物</vt:lpstr>
      <vt:lpstr>PowerPoint 演示文稿</vt:lpstr>
      <vt:lpstr>PowerPoint 演示文稿</vt:lpstr>
      <vt:lpstr>PowerPoint 演示文稿</vt:lpstr>
      <vt:lpstr>PowerPoint 演示文稿</vt:lpstr>
      <vt:lpstr>感想总结 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Eric Z</cp:lastModifiedBy>
  <cp:revision>74</cp:revision>
  <dcterms:created xsi:type="dcterms:W3CDTF">2015-08-18T02:51:41Z</dcterms:created>
  <dcterms:modified xsi:type="dcterms:W3CDTF">2017-12-25T11:39:33Z</dcterms:modified>
  <cp:category/>
</cp:coreProperties>
</file>